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80137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F7896-FFE0-44A4-8D5F-D3D4BA100FFD}" type="datetimeFigureOut">
              <a:rPr lang="en-US" smtClean="0"/>
              <a:t>10/23/2013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1F756-13F6-4CC5-ACF9-C1C55DDDC68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515516" y="568538"/>
            <a:ext cx="1895925" cy="649923"/>
            <a:chOff x="2515516" y="568538"/>
            <a:chExt cx="1895925" cy="649923"/>
          </a:xfrm>
        </p:grpSpPr>
        <p:sp>
          <p:nvSpPr>
            <p:cNvPr id="2" name="Freeform 1"/>
            <p:cNvSpPr/>
            <p:nvPr/>
          </p:nvSpPr>
          <p:spPr>
            <a:xfrm>
              <a:off x="2515516" y="592342"/>
              <a:ext cx="435773" cy="595961"/>
            </a:xfrm>
            <a:custGeom>
              <a:avLst/>
              <a:gdLst/>
              <a:ahLst/>
              <a:cxnLst/>
              <a:rect l="0" t="0" r="0" b="0"/>
              <a:pathLst>
                <a:path w="435773" h="595961">
                  <a:moveTo>
                    <a:pt x="106079" y="7782"/>
                  </a:moveTo>
                  <a:lnTo>
                    <a:pt x="77398" y="61657"/>
                  </a:lnTo>
                  <a:lnTo>
                    <a:pt x="39038" y="123704"/>
                  </a:lnTo>
                  <a:lnTo>
                    <a:pt x="25201" y="144700"/>
                  </a:lnTo>
                  <a:lnTo>
                    <a:pt x="18235" y="149364"/>
                  </a:lnTo>
                  <a:lnTo>
                    <a:pt x="11252" y="150133"/>
                  </a:lnTo>
                  <a:lnTo>
                    <a:pt x="4256" y="148306"/>
                  </a:lnTo>
                  <a:lnTo>
                    <a:pt x="763" y="143579"/>
                  </a:lnTo>
                  <a:lnTo>
                    <a:pt x="0" y="128967"/>
                  </a:lnTo>
                  <a:lnTo>
                    <a:pt x="15379" y="70500"/>
                  </a:lnTo>
                  <a:lnTo>
                    <a:pt x="31112" y="44822"/>
                  </a:lnTo>
                  <a:lnTo>
                    <a:pt x="61770" y="22396"/>
                  </a:lnTo>
                  <a:lnTo>
                    <a:pt x="94901" y="6523"/>
                  </a:lnTo>
                  <a:lnTo>
                    <a:pt x="132533" y="0"/>
                  </a:lnTo>
                  <a:lnTo>
                    <a:pt x="173319" y="3656"/>
                  </a:lnTo>
                  <a:lnTo>
                    <a:pt x="220617" y="23778"/>
                  </a:lnTo>
                  <a:lnTo>
                    <a:pt x="251930" y="44627"/>
                  </a:lnTo>
                  <a:lnTo>
                    <a:pt x="268778" y="62762"/>
                  </a:lnTo>
                  <a:lnTo>
                    <a:pt x="277826" y="88759"/>
                  </a:lnTo>
                  <a:lnTo>
                    <a:pt x="279800" y="136280"/>
                  </a:lnTo>
                  <a:lnTo>
                    <a:pt x="269986" y="193561"/>
                  </a:lnTo>
                  <a:lnTo>
                    <a:pt x="254600" y="227774"/>
                  </a:lnTo>
                  <a:lnTo>
                    <a:pt x="229634" y="254549"/>
                  </a:lnTo>
                  <a:lnTo>
                    <a:pt x="194421" y="271711"/>
                  </a:lnTo>
                  <a:lnTo>
                    <a:pt x="187201" y="271472"/>
                  </a:lnTo>
                  <a:lnTo>
                    <a:pt x="183557" y="267803"/>
                  </a:lnTo>
                  <a:lnTo>
                    <a:pt x="182298" y="261848"/>
                  </a:lnTo>
                  <a:lnTo>
                    <a:pt x="184968" y="255538"/>
                  </a:lnTo>
                  <a:lnTo>
                    <a:pt x="197293" y="242288"/>
                  </a:lnTo>
                  <a:lnTo>
                    <a:pt x="220708" y="234839"/>
                  </a:lnTo>
                  <a:lnTo>
                    <a:pt x="277811" y="230057"/>
                  </a:lnTo>
                  <a:lnTo>
                    <a:pt x="302897" y="235643"/>
                  </a:lnTo>
                  <a:lnTo>
                    <a:pt x="357169" y="264866"/>
                  </a:lnTo>
                  <a:lnTo>
                    <a:pt x="381818" y="287636"/>
                  </a:lnTo>
                  <a:lnTo>
                    <a:pt x="402769" y="324148"/>
                  </a:lnTo>
                  <a:lnTo>
                    <a:pt x="420922" y="382056"/>
                  </a:lnTo>
                  <a:lnTo>
                    <a:pt x="435772" y="439162"/>
                  </a:lnTo>
                  <a:lnTo>
                    <a:pt x="435263" y="478359"/>
                  </a:lnTo>
                  <a:lnTo>
                    <a:pt x="427703" y="512200"/>
                  </a:lnTo>
                  <a:lnTo>
                    <a:pt x="412465" y="538865"/>
                  </a:lnTo>
                  <a:lnTo>
                    <a:pt x="387543" y="567172"/>
                  </a:lnTo>
                  <a:lnTo>
                    <a:pt x="358686" y="581223"/>
                  </a:lnTo>
                  <a:lnTo>
                    <a:pt x="306098" y="592591"/>
                  </a:lnTo>
                  <a:lnTo>
                    <a:pt x="256591" y="595960"/>
                  </a:lnTo>
                  <a:lnTo>
                    <a:pt x="197941" y="591508"/>
                  </a:lnTo>
                  <a:lnTo>
                    <a:pt x="136576" y="570796"/>
                  </a:lnTo>
                  <a:lnTo>
                    <a:pt x="116608" y="5657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16435" y="114760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85386" y="568538"/>
              <a:ext cx="469661" cy="649923"/>
            </a:xfrm>
            <a:custGeom>
              <a:avLst/>
              <a:gdLst/>
              <a:ahLst/>
              <a:cxnLst/>
              <a:rect l="0" t="0" r="0" b="0"/>
              <a:pathLst>
                <a:path w="469661" h="649923">
                  <a:moveTo>
                    <a:pt x="289059" y="0"/>
                  </a:moveTo>
                  <a:lnTo>
                    <a:pt x="277881" y="16768"/>
                  </a:lnTo>
                  <a:lnTo>
                    <a:pt x="263034" y="28120"/>
                  </a:lnTo>
                  <a:lnTo>
                    <a:pt x="219318" y="44939"/>
                  </a:lnTo>
                  <a:lnTo>
                    <a:pt x="165622" y="51121"/>
                  </a:lnTo>
                  <a:lnTo>
                    <a:pt x="109955" y="52342"/>
                  </a:lnTo>
                  <a:lnTo>
                    <a:pt x="53899" y="46994"/>
                  </a:lnTo>
                  <a:lnTo>
                    <a:pt x="17391" y="37971"/>
                  </a:lnTo>
                  <a:lnTo>
                    <a:pt x="9681" y="41692"/>
                  </a:lnTo>
                  <a:lnTo>
                    <a:pt x="4541" y="50022"/>
                  </a:lnTo>
                  <a:lnTo>
                    <a:pt x="0" y="72535"/>
                  </a:lnTo>
                  <a:lnTo>
                    <a:pt x="3928" y="131778"/>
                  </a:lnTo>
                  <a:lnTo>
                    <a:pt x="13025" y="194790"/>
                  </a:lnTo>
                  <a:lnTo>
                    <a:pt x="21528" y="245019"/>
                  </a:lnTo>
                  <a:lnTo>
                    <a:pt x="24994" y="304506"/>
                  </a:lnTo>
                  <a:lnTo>
                    <a:pt x="25278" y="318818"/>
                  </a:lnTo>
                  <a:lnTo>
                    <a:pt x="27807" y="326019"/>
                  </a:lnTo>
                  <a:lnTo>
                    <a:pt x="31833" y="328480"/>
                  </a:lnTo>
                  <a:lnTo>
                    <a:pt x="36857" y="327781"/>
                  </a:lnTo>
                  <a:lnTo>
                    <a:pt x="89984" y="297198"/>
                  </a:lnTo>
                  <a:lnTo>
                    <a:pt x="153240" y="274520"/>
                  </a:lnTo>
                  <a:lnTo>
                    <a:pt x="214138" y="265446"/>
                  </a:lnTo>
                  <a:lnTo>
                    <a:pt x="275256" y="272059"/>
                  </a:lnTo>
                  <a:lnTo>
                    <a:pt x="336202" y="287750"/>
                  </a:lnTo>
                  <a:lnTo>
                    <a:pt x="377140" y="313033"/>
                  </a:lnTo>
                  <a:lnTo>
                    <a:pt x="435320" y="372242"/>
                  </a:lnTo>
                  <a:lnTo>
                    <a:pt x="465540" y="427223"/>
                  </a:lnTo>
                  <a:lnTo>
                    <a:pt x="469660" y="456989"/>
                  </a:lnTo>
                  <a:lnTo>
                    <a:pt x="465403" y="506631"/>
                  </a:lnTo>
                  <a:lnTo>
                    <a:pt x="453613" y="555265"/>
                  </a:lnTo>
                  <a:lnTo>
                    <a:pt x="439403" y="583697"/>
                  </a:lnTo>
                  <a:lnTo>
                    <a:pt x="406265" y="617094"/>
                  </a:lnTo>
                  <a:lnTo>
                    <a:pt x="371360" y="635438"/>
                  </a:lnTo>
                  <a:lnTo>
                    <a:pt x="322673" y="647113"/>
                  </a:lnTo>
                  <a:lnTo>
                    <a:pt x="262104" y="649922"/>
                  </a:lnTo>
                  <a:lnTo>
                    <a:pt x="207826" y="640983"/>
                  </a:lnTo>
                  <a:lnTo>
                    <a:pt x="150243" y="624526"/>
                  </a:lnTo>
                  <a:lnTo>
                    <a:pt x="99725" y="613740"/>
                  </a:lnTo>
                  <a:lnTo>
                    <a:pt x="78489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37741" y="937036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840775" y="368497"/>
            <a:ext cx="2221770" cy="1010737"/>
            <a:chOff x="4840775" y="368497"/>
            <a:chExt cx="2221770" cy="1010737"/>
          </a:xfrm>
        </p:grpSpPr>
        <p:sp>
          <p:nvSpPr>
            <p:cNvPr id="7" name="Freeform 6"/>
            <p:cNvSpPr/>
            <p:nvPr/>
          </p:nvSpPr>
          <p:spPr>
            <a:xfrm>
              <a:off x="4840775" y="368497"/>
              <a:ext cx="589215" cy="724806"/>
            </a:xfrm>
            <a:custGeom>
              <a:avLst/>
              <a:gdLst/>
              <a:ahLst/>
              <a:cxnLst/>
              <a:rect l="0" t="0" r="0" b="0"/>
              <a:pathLst>
                <a:path w="589215" h="724806">
                  <a:moveTo>
                    <a:pt x="423473" y="0"/>
                  </a:moveTo>
                  <a:lnTo>
                    <a:pt x="382616" y="2340"/>
                  </a:lnTo>
                  <a:lnTo>
                    <a:pt x="331391" y="22906"/>
                  </a:lnTo>
                  <a:lnTo>
                    <a:pt x="269191" y="56395"/>
                  </a:lnTo>
                  <a:lnTo>
                    <a:pt x="209931" y="97117"/>
                  </a:lnTo>
                  <a:lnTo>
                    <a:pt x="147363" y="137522"/>
                  </a:lnTo>
                  <a:lnTo>
                    <a:pt x="95972" y="170664"/>
                  </a:lnTo>
                  <a:lnTo>
                    <a:pt x="33282" y="231821"/>
                  </a:lnTo>
                  <a:lnTo>
                    <a:pt x="8490" y="273779"/>
                  </a:lnTo>
                  <a:lnTo>
                    <a:pt x="0" y="294815"/>
                  </a:lnTo>
                  <a:lnTo>
                    <a:pt x="778" y="302998"/>
                  </a:lnTo>
                  <a:lnTo>
                    <a:pt x="4806" y="309623"/>
                  </a:lnTo>
                  <a:lnTo>
                    <a:pt x="11001" y="315210"/>
                  </a:lnTo>
                  <a:lnTo>
                    <a:pt x="47666" y="328662"/>
                  </a:lnTo>
                  <a:lnTo>
                    <a:pt x="106391" y="335282"/>
                  </a:lnTo>
                  <a:lnTo>
                    <a:pt x="159507" y="337599"/>
                  </a:lnTo>
                  <a:lnTo>
                    <a:pt x="220033" y="348269"/>
                  </a:lnTo>
                  <a:lnTo>
                    <a:pt x="281772" y="361642"/>
                  </a:lnTo>
                  <a:lnTo>
                    <a:pt x="341729" y="379047"/>
                  </a:lnTo>
                  <a:lnTo>
                    <a:pt x="401357" y="397746"/>
                  </a:lnTo>
                  <a:lnTo>
                    <a:pt x="460509" y="423186"/>
                  </a:lnTo>
                  <a:lnTo>
                    <a:pt x="505528" y="446804"/>
                  </a:lnTo>
                  <a:lnTo>
                    <a:pt x="567141" y="501901"/>
                  </a:lnTo>
                  <a:lnTo>
                    <a:pt x="582765" y="534106"/>
                  </a:lnTo>
                  <a:lnTo>
                    <a:pt x="589214" y="573284"/>
                  </a:lnTo>
                  <a:lnTo>
                    <a:pt x="585536" y="608939"/>
                  </a:lnTo>
                  <a:lnTo>
                    <a:pt x="571448" y="647320"/>
                  </a:lnTo>
                  <a:lnTo>
                    <a:pt x="541277" y="682738"/>
                  </a:lnTo>
                  <a:lnTo>
                    <a:pt x="508291" y="704281"/>
                  </a:lnTo>
                  <a:lnTo>
                    <a:pt x="453933" y="718073"/>
                  </a:lnTo>
                  <a:lnTo>
                    <a:pt x="402733" y="723980"/>
                  </a:lnTo>
                  <a:lnTo>
                    <a:pt x="343511" y="724805"/>
                  </a:lnTo>
                  <a:lnTo>
                    <a:pt x="286752" y="718036"/>
                  </a:lnTo>
                  <a:lnTo>
                    <a:pt x="236070" y="710763"/>
                  </a:lnTo>
                  <a:lnTo>
                    <a:pt x="174288" y="706114"/>
                  </a:lnTo>
                  <a:lnTo>
                    <a:pt x="160261" y="7054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33747" y="863336"/>
              <a:ext cx="237879" cy="267044"/>
            </a:xfrm>
            <a:custGeom>
              <a:avLst/>
              <a:gdLst/>
              <a:ahLst/>
              <a:cxnLst/>
              <a:rect l="0" t="0" r="0" b="0"/>
              <a:pathLst>
                <a:path w="237879" h="267044">
                  <a:moveTo>
                    <a:pt x="120056" y="0"/>
                  </a:moveTo>
                  <a:lnTo>
                    <a:pt x="67351" y="37087"/>
                  </a:lnTo>
                  <a:lnTo>
                    <a:pt x="36509" y="77906"/>
                  </a:lnTo>
                  <a:lnTo>
                    <a:pt x="9228" y="137208"/>
                  </a:lnTo>
                  <a:lnTo>
                    <a:pt x="0" y="175445"/>
                  </a:lnTo>
                  <a:lnTo>
                    <a:pt x="1577" y="198469"/>
                  </a:lnTo>
                  <a:lnTo>
                    <a:pt x="14631" y="231161"/>
                  </a:lnTo>
                  <a:lnTo>
                    <a:pt x="29916" y="246238"/>
                  </a:lnTo>
                  <a:lnTo>
                    <a:pt x="61373" y="261303"/>
                  </a:lnTo>
                  <a:lnTo>
                    <a:pt x="86956" y="267043"/>
                  </a:lnTo>
                  <a:lnTo>
                    <a:pt x="127666" y="262528"/>
                  </a:lnTo>
                  <a:lnTo>
                    <a:pt x="168194" y="245722"/>
                  </a:lnTo>
                  <a:lnTo>
                    <a:pt x="201780" y="219036"/>
                  </a:lnTo>
                  <a:lnTo>
                    <a:pt x="225899" y="187732"/>
                  </a:lnTo>
                  <a:lnTo>
                    <a:pt x="236507" y="162595"/>
                  </a:lnTo>
                  <a:lnTo>
                    <a:pt x="237878" y="116547"/>
                  </a:lnTo>
                  <a:lnTo>
                    <a:pt x="230523" y="92353"/>
                  </a:lnTo>
                  <a:lnTo>
                    <a:pt x="193755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843316" y="452725"/>
              <a:ext cx="21058" cy="652768"/>
            </a:xfrm>
            <a:custGeom>
              <a:avLst/>
              <a:gdLst/>
              <a:ahLst/>
              <a:cxnLst/>
              <a:rect l="0" t="0" r="0" b="0"/>
              <a:pathLst>
                <a:path w="21058" h="652768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68552"/>
                  </a:lnTo>
                  <a:lnTo>
                    <a:pt x="15684" y="230216"/>
                  </a:lnTo>
                  <a:lnTo>
                    <a:pt x="19464" y="281382"/>
                  </a:lnTo>
                  <a:lnTo>
                    <a:pt x="20585" y="333587"/>
                  </a:lnTo>
                  <a:lnTo>
                    <a:pt x="20917" y="386099"/>
                  </a:lnTo>
                  <a:lnTo>
                    <a:pt x="21029" y="449010"/>
                  </a:lnTo>
                  <a:lnTo>
                    <a:pt x="21048" y="498158"/>
                  </a:lnTo>
                  <a:lnTo>
                    <a:pt x="21054" y="545216"/>
                  </a:lnTo>
                  <a:lnTo>
                    <a:pt x="21056" y="599063"/>
                  </a:lnTo>
                  <a:lnTo>
                    <a:pt x="21057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959129" y="842279"/>
              <a:ext cx="178986" cy="293932"/>
            </a:xfrm>
            <a:custGeom>
              <a:avLst/>
              <a:gdLst/>
              <a:ahLst/>
              <a:cxnLst/>
              <a:rect l="0" t="0" r="0" b="0"/>
              <a:pathLst>
                <a:path w="178986" h="293932">
                  <a:moveTo>
                    <a:pt x="0" y="0"/>
                  </a:moveTo>
                  <a:lnTo>
                    <a:pt x="11453" y="48931"/>
                  </a:lnTo>
                  <a:lnTo>
                    <a:pt x="24749" y="102472"/>
                  </a:lnTo>
                  <a:lnTo>
                    <a:pt x="42139" y="157557"/>
                  </a:lnTo>
                  <a:lnTo>
                    <a:pt x="59665" y="210522"/>
                  </a:lnTo>
                  <a:lnTo>
                    <a:pt x="71361" y="240972"/>
                  </a:lnTo>
                  <a:lnTo>
                    <a:pt x="102392" y="285731"/>
                  </a:lnTo>
                  <a:lnTo>
                    <a:pt x="110375" y="291093"/>
                  </a:lnTo>
                  <a:lnTo>
                    <a:pt x="128604" y="293931"/>
                  </a:lnTo>
                  <a:lnTo>
                    <a:pt x="136039" y="290711"/>
                  </a:lnTo>
                  <a:lnTo>
                    <a:pt x="147419" y="277774"/>
                  </a:lnTo>
                  <a:lnTo>
                    <a:pt x="160404" y="239581"/>
                  </a:lnTo>
                  <a:lnTo>
                    <a:pt x="166071" y="185631"/>
                  </a:lnTo>
                  <a:lnTo>
                    <a:pt x="173338" y="136370"/>
                  </a:lnTo>
                  <a:lnTo>
                    <a:pt x="178241" y="76046"/>
                  </a:lnTo>
                  <a:lnTo>
                    <a:pt x="178985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274984" y="884393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9878" y="158334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243399" y="7264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43440" y="842387"/>
              <a:ext cx="231628" cy="284163"/>
            </a:xfrm>
            <a:custGeom>
              <a:avLst/>
              <a:gdLst/>
              <a:ahLst/>
              <a:cxnLst/>
              <a:rect l="0" t="0" r="0" b="0"/>
              <a:pathLst>
                <a:path w="231628" h="284163">
                  <a:moveTo>
                    <a:pt x="0" y="84120"/>
                  </a:moveTo>
                  <a:lnTo>
                    <a:pt x="0" y="142737"/>
                  </a:lnTo>
                  <a:lnTo>
                    <a:pt x="8406" y="204147"/>
                  </a:lnTo>
                  <a:lnTo>
                    <a:pt x="18212" y="262550"/>
                  </a:lnTo>
                  <a:lnTo>
                    <a:pt x="19793" y="280406"/>
                  </a:lnTo>
                  <a:lnTo>
                    <a:pt x="20891" y="229450"/>
                  </a:lnTo>
                  <a:lnTo>
                    <a:pt x="21008" y="180733"/>
                  </a:lnTo>
                  <a:lnTo>
                    <a:pt x="26631" y="123665"/>
                  </a:lnTo>
                  <a:lnTo>
                    <a:pt x="35707" y="73480"/>
                  </a:lnTo>
                  <a:lnTo>
                    <a:pt x="51394" y="34564"/>
                  </a:lnTo>
                  <a:lnTo>
                    <a:pt x="76449" y="6396"/>
                  </a:lnTo>
                  <a:lnTo>
                    <a:pt x="88401" y="1888"/>
                  </a:lnTo>
                  <a:lnTo>
                    <a:pt x="117278" y="0"/>
                  </a:lnTo>
                  <a:lnTo>
                    <a:pt x="129658" y="3473"/>
                  </a:lnTo>
                  <a:lnTo>
                    <a:pt x="149652" y="16692"/>
                  </a:lnTo>
                  <a:lnTo>
                    <a:pt x="174063" y="49454"/>
                  </a:lnTo>
                  <a:lnTo>
                    <a:pt x="203272" y="109681"/>
                  </a:lnTo>
                  <a:lnTo>
                    <a:pt x="222186" y="154735"/>
                  </a:lnTo>
                  <a:lnTo>
                    <a:pt x="228830" y="203439"/>
                  </a:lnTo>
                  <a:lnTo>
                    <a:pt x="231075" y="256172"/>
                  </a:lnTo>
                  <a:lnTo>
                    <a:pt x="231627" y="2841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48725" y="907167"/>
              <a:ext cx="513820" cy="472067"/>
            </a:xfrm>
            <a:custGeom>
              <a:avLst/>
              <a:gdLst/>
              <a:ahLst/>
              <a:cxnLst/>
              <a:rect l="0" t="0" r="0" b="0"/>
              <a:pathLst>
                <a:path w="513820" h="472067">
                  <a:moveTo>
                    <a:pt x="442197" y="124625"/>
                  </a:moveTo>
                  <a:lnTo>
                    <a:pt x="448263" y="92173"/>
                  </a:lnTo>
                  <a:lnTo>
                    <a:pt x="445673" y="71598"/>
                  </a:lnTo>
                  <a:lnTo>
                    <a:pt x="434384" y="53874"/>
                  </a:lnTo>
                  <a:lnTo>
                    <a:pt x="398540" y="17843"/>
                  </a:lnTo>
                  <a:lnTo>
                    <a:pt x="372102" y="6977"/>
                  </a:lnTo>
                  <a:lnTo>
                    <a:pt x="313058" y="0"/>
                  </a:lnTo>
                  <a:lnTo>
                    <a:pt x="287705" y="5286"/>
                  </a:lnTo>
                  <a:lnTo>
                    <a:pt x="264739" y="16603"/>
                  </a:lnTo>
                  <a:lnTo>
                    <a:pt x="234419" y="42706"/>
                  </a:lnTo>
                  <a:lnTo>
                    <a:pt x="202763" y="98933"/>
                  </a:lnTo>
                  <a:lnTo>
                    <a:pt x="198522" y="128804"/>
                  </a:lnTo>
                  <a:lnTo>
                    <a:pt x="201706" y="158068"/>
                  </a:lnTo>
                  <a:lnTo>
                    <a:pt x="216652" y="187697"/>
                  </a:lnTo>
                  <a:lnTo>
                    <a:pt x="229261" y="203740"/>
                  </a:lnTo>
                  <a:lnTo>
                    <a:pt x="255102" y="220336"/>
                  </a:lnTo>
                  <a:lnTo>
                    <a:pt x="274816" y="222536"/>
                  </a:lnTo>
                  <a:lnTo>
                    <a:pt x="321657" y="214416"/>
                  </a:lnTo>
                  <a:lnTo>
                    <a:pt x="378404" y="186680"/>
                  </a:lnTo>
                  <a:lnTo>
                    <a:pt x="439023" y="145584"/>
                  </a:lnTo>
                  <a:lnTo>
                    <a:pt x="447100" y="138598"/>
                  </a:lnTo>
                  <a:lnTo>
                    <a:pt x="452485" y="138620"/>
                  </a:lnTo>
                  <a:lnTo>
                    <a:pt x="456075" y="143314"/>
                  </a:lnTo>
                  <a:lnTo>
                    <a:pt x="470714" y="196106"/>
                  </a:lnTo>
                  <a:lnTo>
                    <a:pt x="487879" y="256264"/>
                  </a:lnTo>
                  <a:lnTo>
                    <a:pt x="501870" y="310982"/>
                  </a:lnTo>
                  <a:lnTo>
                    <a:pt x="512780" y="366850"/>
                  </a:lnTo>
                  <a:lnTo>
                    <a:pt x="513819" y="380865"/>
                  </a:lnTo>
                  <a:lnTo>
                    <a:pt x="505614" y="405796"/>
                  </a:lnTo>
                  <a:lnTo>
                    <a:pt x="490270" y="427405"/>
                  </a:lnTo>
                  <a:lnTo>
                    <a:pt x="471751" y="444807"/>
                  </a:lnTo>
                  <a:lnTo>
                    <a:pt x="430417" y="462169"/>
                  </a:lnTo>
                  <a:lnTo>
                    <a:pt x="375536" y="469134"/>
                  </a:lnTo>
                  <a:lnTo>
                    <a:pt x="314821" y="471197"/>
                  </a:lnTo>
                  <a:lnTo>
                    <a:pt x="252378" y="466219"/>
                  </a:lnTo>
                  <a:lnTo>
                    <a:pt x="189422" y="462924"/>
                  </a:lnTo>
                  <a:lnTo>
                    <a:pt x="137494" y="456359"/>
                  </a:lnTo>
                  <a:lnTo>
                    <a:pt x="84091" y="459301"/>
                  </a:lnTo>
                  <a:lnTo>
                    <a:pt x="29002" y="464215"/>
                  </a:lnTo>
                  <a:lnTo>
                    <a:pt x="0" y="4720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38573" y="1621388"/>
            <a:ext cx="3499458" cy="915980"/>
            <a:chOff x="2238573" y="1621388"/>
            <a:chExt cx="3499458" cy="915980"/>
          </a:xfrm>
        </p:grpSpPr>
        <p:sp>
          <p:nvSpPr>
            <p:cNvPr id="16" name="Freeform 15"/>
            <p:cNvSpPr/>
            <p:nvPr/>
          </p:nvSpPr>
          <p:spPr>
            <a:xfrm>
              <a:off x="2238573" y="1821430"/>
              <a:ext cx="330381" cy="457568"/>
            </a:xfrm>
            <a:custGeom>
              <a:avLst/>
              <a:gdLst/>
              <a:ahLst/>
              <a:cxnLst/>
              <a:rect l="0" t="0" r="0" b="0"/>
              <a:pathLst>
                <a:path w="330381" h="457568">
                  <a:moveTo>
                    <a:pt x="56639" y="0"/>
                  </a:moveTo>
                  <a:lnTo>
                    <a:pt x="39851" y="57384"/>
                  </a:lnTo>
                  <a:lnTo>
                    <a:pt x="33306" y="119999"/>
                  </a:lnTo>
                  <a:lnTo>
                    <a:pt x="26683" y="172792"/>
                  </a:lnTo>
                  <a:lnTo>
                    <a:pt x="25536" y="231092"/>
                  </a:lnTo>
                  <a:lnTo>
                    <a:pt x="25196" y="283461"/>
                  </a:lnTo>
                  <a:lnTo>
                    <a:pt x="17846" y="338182"/>
                  </a:lnTo>
                  <a:lnTo>
                    <a:pt x="14339" y="389540"/>
                  </a:lnTo>
                  <a:lnTo>
                    <a:pt x="0" y="451337"/>
                  </a:lnTo>
                  <a:lnTo>
                    <a:pt x="2502" y="456479"/>
                  </a:lnTo>
                  <a:lnTo>
                    <a:pt x="8850" y="457567"/>
                  </a:lnTo>
                  <a:lnTo>
                    <a:pt x="40139" y="447921"/>
                  </a:lnTo>
                  <a:lnTo>
                    <a:pt x="98224" y="429289"/>
                  </a:lnTo>
                  <a:lnTo>
                    <a:pt x="148769" y="417965"/>
                  </a:lnTo>
                  <a:lnTo>
                    <a:pt x="200790" y="407201"/>
                  </a:lnTo>
                  <a:lnTo>
                    <a:pt x="262365" y="401488"/>
                  </a:lnTo>
                  <a:lnTo>
                    <a:pt x="310229" y="400360"/>
                  </a:lnTo>
                  <a:lnTo>
                    <a:pt x="330380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26798" y="202147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0663" y="8333"/>
                  </a:lnTo>
                  <a:lnTo>
                    <a:pt x="45360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79440" y="182143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7350" y="3119"/>
                  </a:lnTo>
                  <a:lnTo>
                    <a:pt x="96803" y="10722"/>
                  </a:lnTo>
                  <a:lnTo>
                    <a:pt x="4182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60706" y="2079529"/>
              <a:ext cx="339916" cy="438577"/>
            </a:xfrm>
            <a:custGeom>
              <a:avLst/>
              <a:gdLst/>
              <a:ahLst/>
              <a:cxnLst/>
              <a:rect l="0" t="0" r="0" b="0"/>
              <a:pathLst>
                <a:path w="339916" h="438577">
                  <a:moveTo>
                    <a:pt x="160931" y="78813"/>
                  </a:moveTo>
                  <a:lnTo>
                    <a:pt x="140687" y="34850"/>
                  </a:lnTo>
                  <a:lnTo>
                    <a:pt x="121528" y="10155"/>
                  </a:lnTo>
                  <a:lnTo>
                    <a:pt x="98575" y="1505"/>
                  </a:lnTo>
                  <a:lnTo>
                    <a:pt x="71216" y="0"/>
                  </a:lnTo>
                  <a:lnTo>
                    <a:pt x="47358" y="7130"/>
                  </a:lnTo>
                  <a:lnTo>
                    <a:pt x="28176" y="21217"/>
                  </a:lnTo>
                  <a:lnTo>
                    <a:pt x="13021" y="39177"/>
                  </a:lnTo>
                  <a:lnTo>
                    <a:pt x="2387" y="58857"/>
                  </a:lnTo>
                  <a:lnTo>
                    <a:pt x="0" y="85541"/>
                  </a:lnTo>
                  <a:lnTo>
                    <a:pt x="7999" y="139153"/>
                  </a:lnTo>
                  <a:lnTo>
                    <a:pt x="23071" y="167141"/>
                  </a:lnTo>
                  <a:lnTo>
                    <a:pt x="42355" y="190252"/>
                  </a:lnTo>
                  <a:lnTo>
                    <a:pt x="51464" y="194050"/>
                  </a:lnTo>
                  <a:lnTo>
                    <a:pt x="74065" y="195150"/>
                  </a:lnTo>
                  <a:lnTo>
                    <a:pt x="107507" y="183603"/>
                  </a:lnTo>
                  <a:lnTo>
                    <a:pt x="156736" y="136077"/>
                  </a:lnTo>
                  <a:lnTo>
                    <a:pt x="160474" y="134536"/>
                  </a:lnTo>
                  <a:lnTo>
                    <a:pt x="161796" y="137019"/>
                  </a:lnTo>
                  <a:lnTo>
                    <a:pt x="164127" y="196963"/>
                  </a:lnTo>
                  <a:lnTo>
                    <a:pt x="172406" y="243672"/>
                  </a:lnTo>
                  <a:lnTo>
                    <a:pt x="182268" y="298845"/>
                  </a:lnTo>
                  <a:lnTo>
                    <a:pt x="189480" y="349118"/>
                  </a:lnTo>
                  <a:lnTo>
                    <a:pt x="197506" y="402438"/>
                  </a:lnTo>
                  <a:lnTo>
                    <a:pt x="195814" y="435964"/>
                  </a:lnTo>
                  <a:lnTo>
                    <a:pt x="194715" y="438576"/>
                  </a:lnTo>
                  <a:lnTo>
                    <a:pt x="193494" y="429000"/>
                  </a:lnTo>
                  <a:lnTo>
                    <a:pt x="199190" y="412266"/>
                  </a:lnTo>
                  <a:lnTo>
                    <a:pt x="218670" y="383114"/>
                  </a:lnTo>
                  <a:lnTo>
                    <a:pt x="259651" y="340937"/>
                  </a:lnTo>
                  <a:lnTo>
                    <a:pt x="316867" y="315639"/>
                  </a:lnTo>
                  <a:lnTo>
                    <a:pt x="339915" y="310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58507" y="2053057"/>
              <a:ext cx="200043" cy="234686"/>
            </a:xfrm>
            <a:custGeom>
              <a:avLst/>
              <a:gdLst/>
              <a:ahLst/>
              <a:cxnLst/>
              <a:rect l="0" t="0" r="0" b="0"/>
              <a:pathLst>
                <a:path w="200043" h="234686">
                  <a:moveTo>
                    <a:pt x="0" y="52642"/>
                  </a:moveTo>
                  <a:lnTo>
                    <a:pt x="1" y="101573"/>
                  </a:lnTo>
                  <a:lnTo>
                    <a:pt x="5590" y="155114"/>
                  </a:lnTo>
                  <a:lnTo>
                    <a:pt x="20244" y="188679"/>
                  </a:lnTo>
                  <a:lnTo>
                    <a:pt x="39404" y="215262"/>
                  </a:lnTo>
                  <a:lnTo>
                    <a:pt x="65488" y="232367"/>
                  </a:lnTo>
                  <a:lnTo>
                    <a:pt x="85258" y="234685"/>
                  </a:lnTo>
                  <a:lnTo>
                    <a:pt x="104573" y="230646"/>
                  </a:lnTo>
                  <a:lnTo>
                    <a:pt x="136037" y="208990"/>
                  </a:lnTo>
                  <a:lnTo>
                    <a:pt x="150538" y="193490"/>
                  </a:lnTo>
                  <a:lnTo>
                    <a:pt x="164782" y="171003"/>
                  </a:lnTo>
                  <a:lnTo>
                    <a:pt x="177349" y="118439"/>
                  </a:lnTo>
                  <a:lnTo>
                    <a:pt x="189884" y="66115"/>
                  </a:lnTo>
                  <a:lnTo>
                    <a:pt x="197032" y="32458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56545" y="2082923"/>
              <a:ext cx="238917" cy="216969"/>
            </a:xfrm>
            <a:custGeom>
              <a:avLst/>
              <a:gdLst/>
              <a:ahLst/>
              <a:cxnLst/>
              <a:rect l="0" t="0" r="0" b="0"/>
              <a:pathLst>
                <a:path w="238917" h="216969">
                  <a:moveTo>
                    <a:pt x="102045" y="128061"/>
                  </a:moveTo>
                  <a:lnTo>
                    <a:pt x="108111" y="95609"/>
                  </a:lnTo>
                  <a:lnTo>
                    <a:pt x="97486" y="43719"/>
                  </a:lnTo>
                  <a:lnTo>
                    <a:pt x="82107" y="17803"/>
                  </a:lnTo>
                  <a:lnTo>
                    <a:pt x="66278" y="5748"/>
                  </a:lnTo>
                  <a:lnTo>
                    <a:pt x="57143" y="895"/>
                  </a:lnTo>
                  <a:lnTo>
                    <a:pt x="47544" y="0"/>
                  </a:lnTo>
                  <a:lnTo>
                    <a:pt x="27520" y="5244"/>
                  </a:lnTo>
                  <a:lnTo>
                    <a:pt x="19606" y="12258"/>
                  </a:lnTo>
                  <a:lnTo>
                    <a:pt x="7694" y="32529"/>
                  </a:lnTo>
                  <a:lnTo>
                    <a:pt x="0" y="75839"/>
                  </a:lnTo>
                  <a:lnTo>
                    <a:pt x="5806" y="135640"/>
                  </a:lnTo>
                  <a:lnTo>
                    <a:pt x="16078" y="181909"/>
                  </a:lnTo>
                  <a:lnTo>
                    <a:pt x="27183" y="203076"/>
                  </a:lnTo>
                  <a:lnTo>
                    <a:pt x="36929" y="209657"/>
                  </a:lnTo>
                  <a:lnTo>
                    <a:pt x="63356" y="216968"/>
                  </a:lnTo>
                  <a:lnTo>
                    <a:pt x="85240" y="213979"/>
                  </a:lnTo>
                  <a:lnTo>
                    <a:pt x="102765" y="203681"/>
                  </a:lnTo>
                  <a:lnTo>
                    <a:pt x="118353" y="187406"/>
                  </a:lnTo>
                  <a:lnTo>
                    <a:pt x="134693" y="152924"/>
                  </a:lnTo>
                  <a:lnTo>
                    <a:pt x="139019" y="149315"/>
                  </a:lnTo>
                  <a:lnTo>
                    <a:pt x="143072" y="151589"/>
                  </a:lnTo>
                  <a:lnTo>
                    <a:pt x="163571" y="183271"/>
                  </a:lnTo>
                  <a:lnTo>
                    <a:pt x="179693" y="196663"/>
                  </a:lnTo>
                  <a:lnTo>
                    <a:pt x="198556" y="205344"/>
                  </a:lnTo>
                  <a:lnTo>
                    <a:pt x="238916" y="2122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52566" y="1789844"/>
              <a:ext cx="37652" cy="442198"/>
            </a:xfrm>
            <a:custGeom>
              <a:avLst/>
              <a:gdLst/>
              <a:ahLst/>
              <a:cxnLst/>
              <a:rect l="0" t="0" r="0" b="0"/>
              <a:pathLst>
                <a:path w="37652" h="442198">
                  <a:moveTo>
                    <a:pt x="6066" y="0"/>
                  </a:moveTo>
                  <a:lnTo>
                    <a:pt x="0" y="34792"/>
                  </a:lnTo>
                  <a:lnTo>
                    <a:pt x="3749" y="82578"/>
                  </a:lnTo>
                  <a:lnTo>
                    <a:pt x="5036" y="124829"/>
                  </a:lnTo>
                  <a:lnTo>
                    <a:pt x="5608" y="170903"/>
                  </a:lnTo>
                  <a:lnTo>
                    <a:pt x="9050" y="230402"/>
                  </a:lnTo>
                  <a:lnTo>
                    <a:pt x="14359" y="279617"/>
                  </a:lnTo>
                  <a:lnTo>
                    <a:pt x="21742" y="342362"/>
                  </a:lnTo>
                  <a:lnTo>
                    <a:pt x="27230" y="395787"/>
                  </a:lnTo>
                  <a:lnTo>
                    <a:pt x="37651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21761" y="1989886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0"/>
                  </a:moveTo>
                  <a:lnTo>
                    <a:pt x="278031" y="5589"/>
                  </a:lnTo>
                  <a:lnTo>
                    <a:pt x="224112" y="2317"/>
                  </a:lnTo>
                  <a:lnTo>
                    <a:pt x="173119" y="686"/>
                  </a:lnTo>
                  <a:lnTo>
                    <a:pt x="114075" y="1373"/>
                  </a:lnTo>
                  <a:lnTo>
                    <a:pt x="55637" y="72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00787" y="2095171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10529" y="0"/>
                  </a:moveTo>
                  <a:lnTo>
                    <a:pt x="2195" y="37478"/>
                  </a:lnTo>
                  <a:lnTo>
                    <a:pt x="434" y="9449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32373" y="198988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29960" y="2042528"/>
              <a:ext cx="179237" cy="234604"/>
            </a:xfrm>
            <a:custGeom>
              <a:avLst/>
              <a:gdLst/>
              <a:ahLst/>
              <a:cxnLst/>
              <a:rect l="0" t="0" r="0" b="0"/>
              <a:pathLst>
                <a:path w="179237" h="234604">
                  <a:moveTo>
                    <a:pt x="91926" y="0"/>
                  </a:moveTo>
                  <a:lnTo>
                    <a:pt x="47963" y="20243"/>
                  </a:lnTo>
                  <a:lnTo>
                    <a:pt x="23268" y="44993"/>
                  </a:lnTo>
                  <a:lnTo>
                    <a:pt x="6722" y="74552"/>
                  </a:lnTo>
                  <a:lnTo>
                    <a:pt x="0" y="111127"/>
                  </a:lnTo>
                  <a:lnTo>
                    <a:pt x="3597" y="157189"/>
                  </a:lnTo>
                  <a:lnTo>
                    <a:pt x="12114" y="181386"/>
                  </a:lnTo>
                  <a:lnTo>
                    <a:pt x="36646" y="215984"/>
                  </a:lnTo>
                  <a:lnTo>
                    <a:pt x="56439" y="227794"/>
                  </a:lnTo>
                  <a:lnTo>
                    <a:pt x="79663" y="234603"/>
                  </a:lnTo>
                  <a:lnTo>
                    <a:pt x="101683" y="233729"/>
                  </a:lnTo>
                  <a:lnTo>
                    <a:pt x="133811" y="221072"/>
                  </a:lnTo>
                  <a:lnTo>
                    <a:pt x="159968" y="196914"/>
                  </a:lnTo>
                  <a:lnTo>
                    <a:pt x="176947" y="161940"/>
                  </a:lnTo>
                  <a:lnTo>
                    <a:pt x="179236" y="135534"/>
                  </a:lnTo>
                  <a:lnTo>
                    <a:pt x="175184" y="109371"/>
                  </a:lnTo>
                  <a:lnTo>
                    <a:pt x="158579" y="74910"/>
                  </a:lnTo>
                  <a:lnTo>
                    <a:pt x="123511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79813" y="2047513"/>
              <a:ext cx="210571" cy="216114"/>
            </a:xfrm>
            <a:custGeom>
              <a:avLst/>
              <a:gdLst/>
              <a:ahLst/>
              <a:cxnLst/>
              <a:rect l="0" t="0" r="0" b="0"/>
              <a:pathLst>
                <a:path w="210571" h="216114">
                  <a:moveTo>
                    <a:pt x="0" y="47658"/>
                  </a:moveTo>
                  <a:lnTo>
                    <a:pt x="17959" y="111085"/>
                  </a:lnTo>
                  <a:lnTo>
                    <a:pt x="35149" y="163505"/>
                  </a:lnTo>
                  <a:lnTo>
                    <a:pt x="40739" y="204639"/>
                  </a:lnTo>
                  <a:lnTo>
                    <a:pt x="41503" y="196586"/>
                  </a:lnTo>
                  <a:lnTo>
                    <a:pt x="33700" y="137185"/>
                  </a:lnTo>
                  <a:lnTo>
                    <a:pt x="32003" y="76780"/>
                  </a:lnTo>
                  <a:lnTo>
                    <a:pt x="37298" y="39519"/>
                  </a:lnTo>
                  <a:lnTo>
                    <a:pt x="51866" y="11841"/>
                  </a:lnTo>
                  <a:lnTo>
                    <a:pt x="60314" y="6232"/>
                  </a:lnTo>
                  <a:lnTo>
                    <a:pt x="82178" y="0"/>
                  </a:lnTo>
                  <a:lnTo>
                    <a:pt x="104374" y="3470"/>
                  </a:lnTo>
                  <a:lnTo>
                    <a:pt x="133481" y="18577"/>
                  </a:lnTo>
                  <a:lnTo>
                    <a:pt x="156923" y="40991"/>
                  </a:lnTo>
                  <a:lnTo>
                    <a:pt x="185805" y="85595"/>
                  </a:lnTo>
                  <a:lnTo>
                    <a:pt x="204465" y="146702"/>
                  </a:lnTo>
                  <a:lnTo>
                    <a:pt x="209364" y="195687"/>
                  </a:lnTo>
                  <a:lnTo>
                    <a:pt x="210570" y="2161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87362" y="2010943"/>
              <a:ext cx="232001" cy="263213"/>
            </a:xfrm>
            <a:custGeom>
              <a:avLst/>
              <a:gdLst/>
              <a:ahLst/>
              <a:cxnLst/>
              <a:rect l="0" t="0" r="0" b="0"/>
              <a:pathLst>
                <a:path w="232001" h="263213">
                  <a:moveTo>
                    <a:pt x="134648" y="0"/>
                  </a:moveTo>
                  <a:lnTo>
                    <a:pt x="77384" y="3119"/>
                  </a:lnTo>
                  <a:lnTo>
                    <a:pt x="48366" y="9575"/>
                  </a:lnTo>
                  <a:lnTo>
                    <a:pt x="18876" y="26363"/>
                  </a:lnTo>
                  <a:lnTo>
                    <a:pt x="2865" y="39403"/>
                  </a:lnTo>
                  <a:lnTo>
                    <a:pt x="0" y="46156"/>
                  </a:lnTo>
                  <a:lnTo>
                    <a:pt x="429" y="52997"/>
                  </a:lnTo>
                  <a:lnTo>
                    <a:pt x="3054" y="59898"/>
                  </a:lnTo>
                  <a:lnTo>
                    <a:pt x="23518" y="80788"/>
                  </a:lnTo>
                  <a:lnTo>
                    <a:pt x="63043" y="100402"/>
                  </a:lnTo>
                  <a:lnTo>
                    <a:pt x="122778" y="119142"/>
                  </a:lnTo>
                  <a:lnTo>
                    <a:pt x="184919" y="136846"/>
                  </a:lnTo>
                  <a:lnTo>
                    <a:pt x="196238" y="140364"/>
                  </a:lnTo>
                  <a:lnTo>
                    <a:pt x="211934" y="153631"/>
                  </a:lnTo>
                  <a:lnTo>
                    <a:pt x="231543" y="190744"/>
                  </a:lnTo>
                  <a:lnTo>
                    <a:pt x="232000" y="199692"/>
                  </a:lnTo>
                  <a:lnTo>
                    <a:pt x="226269" y="215873"/>
                  </a:lnTo>
                  <a:lnTo>
                    <a:pt x="209683" y="227745"/>
                  </a:lnTo>
                  <a:lnTo>
                    <a:pt x="153541" y="248663"/>
                  </a:lnTo>
                  <a:lnTo>
                    <a:pt x="96959" y="259992"/>
                  </a:lnTo>
                  <a:lnTo>
                    <a:pt x="60949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11606" y="1621388"/>
              <a:ext cx="248633" cy="598896"/>
            </a:xfrm>
            <a:custGeom>
              <a:avLst/>
              <a:gdLst/>
              <a:ahLst/>
              <a:cxnLst/>
              <a:rect l="0" t="0" r="0" b="0"/>
              <a:pathLst>
                <a:path w="248633" h="598896">
                  <a:moveTo>
                    <a:pt x="0" y="0"/>
                  </a:moveTo>
                  <a:lnTo>
                    <a:pt x="0" y="52051"/>
                  </a:lnTo>
                  <a:lnTo>
                    <a:pt x="3119" y="108229"/>
                  </a:lnTo>
                  <a:lnTo>
                    <a:pt x="8333" y="163089"/>
                  </a:lnTo>
                  <a:lnTo>
                    <a:pt x="9878" y="218339"/>
                  </a:lnTo>
                  <a:lnTo>
                    <a:pt x="13455" y="274093"/>
                  </a:lnTo>
                  <a:lnTo>
                    <a:pt x="19556" y="329963"/>
                  </a:lnTo>
                  <a:lnTo>
                    <a:pt x="20612" y="383206"/>
                  </a:lnTo>
                  <a:lnTo>
                    <a:pt x="20925" y="443436"/>
                  </a:lnTo>
                  <a:lnTo>
                    <a:pt x="15429" y="500146"/>
                  </a:lnTo>
                  <a:lnTo>
                    <a:pt x="12666" y="553946"/>
                  </a:lnTo>
                  <a:lnTo>
                    <a:pt x="14293" y="552961"/>
                  </a:lnTo>
                  <a:lnTo>
                    <a:pt x="18051" y="539389"/>
                  </a:lnTo>
                  <a:lnTo>
                    <a:pt x="20661" y="479274"/>
                  </a:lnTo>
                  <a:lnTo>
                    <a:pt x="28214" y="424348"/>
                  </a:lnTo>
                  <a:lnTo>
                    <a:pt x="34039" y="371557"/>
                  </a:lnTo>
                  <a:lnTo>
                    <a:pt x="40865" y="349970"/>
                  </a:lnTo>
                  <a:lnTo>
                    <a:pt x="70950" y="309631"/>
                  </a:lnTo>
                  <a:lnTo>
                    <a:pt x="80055" y="305857"/>
                  </a:lnTo>
                  <a:lnTo>
                    <a:pt x="102651" y="304782"/>
                  </a:lnTo>
                  <a:lnTo>
                    <a:pt x="136090" y="310755"/>
                  </a:lnTo>
                  <a:lnTo>
                    <a:pt x="162635" y="325522"/>
                  </a:lnTo>
                  <a:lnTo>
                    <a:pt x="213944" y="384055"/>
                  </a:lnTo>
                  <a:lnTo>
                    <a:pt x="239009" y="433355"/>
                  </a:lnTo>
                  <a:lnTo>
                    <a:pt x="248632" y="474282"/>
                  </a:lnTo>
                  <a:lnTo>
                    <a:pt x="248364" y="512925"/>
                  </a:lnTo>
                  <a:lnTo>
                    <a:pt x="242575" y="534463"/>
                  </a:lnTo>
                  <a:lnTo>
                    <a:pt x="232203" y="551834"/>
                  </a:lnTo>
                  <a:lnTo>
                    <a:pt x="207621" y="574768"/>
                  </a:lnTo>
                  <a:lnTo>
                    <a:pt x="178111" y="590792"/>
                  </a:lnTo>
                  <a:lnTo>
                    <a:pt x="114774" y="598895"/>
                  </a:lnTo>
                  <a:lnTo>
                    <a:pt x="76511" y="596641"/>
                  </a:lnTo>
                  <a:lnTo>
                    <a:pt x="21057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37989" y="1979357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19128" y="52705"/>
                  </a:lnTo>
                  <a:lnTo>
                    <a:pt x="50533" y="106369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01160" y="1905658"/>
              <a:ext cx="136871" cy="631710"/>
            </a:xfrm>
            <a:custGeom>
              <a:avLst/>
              <a:gdLst/>
              <a:ahLst/>
              <a:cxnLst/>
              <a:rect l="0" t="0" r="0" b="0"/>
              <a:pathLst>
                <a:path w="136871" h="631710">
                  <a:moveTo>
                    <a:pt x="136870" y="0"/>
                  </a:moveTo>
                  <a:lnTo>
                    <a:pt x="109359" y="63428"/>
                  </a:lnTo>
                  <a:lnTo>
                    <a:pt x="91321" y="121436"/>
                  </a:lnTo>
                  <a:lnTo>
                    <a:pt x="73709" y="181458"/>
                  </a:lnTo>
                  <a:lnTo>
                    <a:pt x="59663" y="235625"/>
                  </a:lnTo>
                  <a:lnTo>
                    <a:pt x="46794" y="298620"/>
                  </a:lnTo>
                  <a:lnTo>
                    <a:pt x="39919" y="360457"/>
                  </a:lnTo>
                  <a:lnTo>
                    <a:pt x="30935" y="411348"/>
                  </a:lnTo>
                  <a:lnTo>
                    <a:pt x="20864" y="463472"/>
                  </a:lnTo>
                  <a:lnTo>
                    <a:pt x="10471" y="515961"/>
                  </a:lnTo>
                  <a:lnTo>
                    <a:pt x="3103" y="565438"/>
                  </a:lnTo>
                  <a:lnTo>
                    <a:pt x="919" y="603495"/>
                  </a:lnTo>
                  <a:lnTo>
                    <a:pt x="0" y="6317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258866" y="1827495"/>
            <a:ext cx="1629003" cy="782291"/>
            <a:chOff x="6258866" y="1827495"/>
            <a:chExt cx="1629003" cy="782291"/>
          </a:xfrm>
        </p:grpSpPr>
        <p:sp>
          <p:nvSpPr>
            <p:cNvPr id="33" name="Freeform 32"/>
            <p:cNvSpPr/>
            <p:nvPr/>
          </p:nvSpPr>
          <p:spPr>
            <a:xfrm>
              <a:off x="6258866" y="1827495"/>
              <a:ext cx="300388" cy="520360"/>
            </a:xfrm>
            <a:custGeom>
              <a:avLst/>
              <a:gdLst/>
              <a:ahLst/>
              <a:cxnLst/>
              <a:rect l="0" t="0" r="0" b="0"/>
              <a:pathLst>
                <a:path w="300388" h="520360">
                  <a:moveTo>
                    <a:pt x="5590" y="488774"/>
                  </a:moveTo>
                  <a:lnTo>
                    <a:pt x="0" y="472006"/>
                  </a:lnTo>
                  <a:lnTo>
                    <a:pt x="4045" y="413329"/>
                  </a:lnTo>
                  <a:lnTo>
                    <a:pt x="10874" y="358578"/>
                  </a:lnTo>
                  <a:lnTo>
                    <a:pt x="22318" y="307598"/>
                  </a:lnTo>
                  <a:lnTo>
                    <a:pt x="26534" y="256888"/>
                  </a:lnTo>
                  <a:lnTo>
                    <a:pt x="34727" y="200294"/>
                  </a:lnTo>
                  <a:lnTo>
                    <a:pt x="39569" y="150615"/>
                  </a:lnTo>
                  <a:lnTo>
                    <a:pt x="48413" y="101969"/>
                  </a:lnTo>
                  <a:lnTo>
                    <a:pt x="61882" y="43611"/>
                  </a:lnTo>
                  <a:lnTo>
                    <a:pt x="72312" y="6704"/>
                  </a:lnTo>
                  <a:lnTo>
                    <a:pt x="78147" y="1278"/>
                  </a:lnTo>
                  <a:lnTo>
                    <a:pt x="85547" y="0"/>
                  </a:lnTo>
                  <a:lnTo>
                    <a:pt x="93990" y="1487"/>
                  </a:lnTo>
                  <a:lnTo>
                    <a:pt x="109610" y="15619"/>
                  </a:lnTo>
                  <a:lnTo>
                    <a:pt x="145803" y="77292"/>
                  </a:lnTo>
                  <a:lnTo>
                    <a:pt x="170893" y="136309"/>
                  </a:lnTo>
                  <a:lnTo>
                    <a:pt x="191178" y="193314"/>
                  </a:lnTo>
                  <a:lnTo>
                    <a:pt x="209086" y="246532"/>
                  </a:lnTo>
                  <a:lnTo>
                    <a:pt x="239257" y="309782"/>
                  </a:lnTo>
                  <a:lnTo>
                    <a:pt x="261654" y="372960"/>
                  </a:lnTo>
                  <a:lnTo>
                    <a:pt x="279313" y="431842"/>
                  </a:lnTo>
                  <a:lnTo>
                    <a:pt x="295706" y="495012"/>
                  </a:lnTo>
                  <a:lnTo>
                    <a:pt x="300387" y="5203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6570" y="2181630"/>
              <a:ext cx="200042" cy="18826"/>
            </a:xfrm>
            <a:custGeom>
              <a:avLst/>
              <a:gdLst/>
              <a:ahLst/>
              <a:cxnLst/>
              <a:rect l="0" t="0" r="0" b="0"/>
              <a:pathLst>
                <a:path w="200042" h="18826">
                  <a:moveTo>
                    <a:pt x="200041" y="18825"/>
                  </a:moveTo>
                  <a:lnTo>
                    <a:pt x="162563" y="10492"/>
                  </a:lnTo>
                  <a:lnTo>
                    <a:pt x="111139" y="3142"/>
                  </a:lnTo>
                  <a:lnTo>
                    <a:pt x="49856" y="0"/>
                  </a:lnTo>
                  <a:lnTo>
                    <a:pt x="0" y="82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37359" y="1870087"/>
              <a:ext cx="206165" cy="510842"/>
            </a:xfrm>
            <a:custGeom>
              <a:avLst/>
              <a:gdLst/>
              <a:ahLst/>
              <a:cxnLst/>
              <a:rect l="0" t="0" r="0" b="0"/>
              <a:pathLst>
                <a:path w="206165" h="510842">
                  <a:moveTo>
                    <a:pt x="121936" y="340897"/>
                  </a:moveTo>
                  <a:lnTo>
                    <a:pt x="92628" y="302524"/>
                  </a:lnTo>
                  <a:lnTo>
                    <a:pt x="73036" y="294596"/>
                  </a:lnTo>
                  <a:lnTo>
                    <a:pt x="61260" y="292482"/>
                  </a:lnTo>
                  <a:lnTo>
                    <a:pt x="41937" y="296373"/>
                  </a:lnTo>
                  <a:lnTo>
                    <a:pt x="33509" y="300686"/>
                  </a:lnTo>
                  <a:lnTo>
                    <a:pt x="10467" y="329113"/>
                  </a:lnTo>
                  <a:lnTo>
                    <a:pt x="0" y="372760"/>
                  </a:lnTo>
                  <a:lnTo>
                    <a:pt x="2489" y="422738"/>
                  </a:lnTo>
                  <a:lnTo>
                    <a:pt x="16224" y="463412"/>
                  </a:lnTo>
                  <a:lnTo>
                    <a:pt x="35112" y="492101"/>
                  </a:lnTo>
                  <a:lnTo>
                    <a:pt x="54882" y="504805"/>
                  </a:lnTo>
                  <a:lnTo>
                    <a:pt x="66705" y="509831"/>
                  </a:lnTo>
                  <a:lnTo>
                    <a:pt x="76927" y="510841"/>
                  </a:lnTo>
                  <a:lnTo>
                    <a:pt x="94523" y="505725"/>
                  </a:lnTo>
                  <a:lnTo>
                    <a:pt x="123173" y="484102"/>
                  </a:lnTo>
                  <a:lnTo>
                    <a:pt x="154719" y="438118"/>
                  </a:lnTo>
                  <a:lnTo>
                    <a:pt x="164973" y="415692"/>
                  </a:lnTo>
                  <a:lnTo>
                    <a:pt x="171733" y="366568"/>
                  </a:lnTo>
                  <a:lnTo>
                    <a:pt x="181252" y="311133"/>
                  </a:lnTo>
                  <a:lnTo>
                    <a:pt x="185135" y="266697"/>
                  </a:lnTo>
                  <a:lnTo>
                    <a:pt x="190835" y="204398"/>
                  </a:lnTo>
                  <a:lnTo>
                    <a:pt x="186154" y="140966"/>
                  </a:lnTo>
                  <a:lnTo>
                    <a:pt x="177359" y="80057"/>
                  </a:lnTo>
                  <a:lnTo>
                    <a:pt x="163906" y="19488"/>
                  </a:lnTo>
                  <a:lnTo>
                    <a:pt x="160444" y="7301"/>
                  </a:lnTo>
                  <a:lnTo>
                    <a:pt x="155797" y="1517"/>
                  </a:lnTo>
                  <a:lnTo>
                    <a:pt x="150360" y="0"/>
                  </a:lnTo>
                  <a:lnTo>
                    <a:pt x="144394" y="1328"/>
                  </a:lnTo>
                  <a:lnTo>
                    <a:pt x="140417" y="6893"/>
                  </a:lnTo>
                  <a:lnTo>
                    <a:pt x="134821" y="38252"/>
                  </a:lnTo>
                  <a:lnTo>
                    <a:pt x="134333" y="85238"/>
                  </a:lnTo>
                  <a:lnTo>
                    <a:pt x="139907" y="143094"/>
                  </a:lnTo>
                  <a:lnTo>
                    <a:pt x="143249" y="201180"/>
                  </a:lnTo>
                  <a:lnTo>
                    <a:pt x="151146" y="257147"/>
                  </a:lnTo>
                  <a:lnTo>
                    <a:pt x="159057" y="305164"/>
                  </a:lnTo>
                  <a:lnTo>
                    <a:pt x="173099" y="357605"/>
                  </a:lnTo>
                  <a:lnTo>
                    <a:pt x="188325" y="411658"/>
                  </a:lnTo>
                  <a:lnTo>
                    <a:pt x="206164" y="4672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19958" y="1915461"/>
              <a:ext cx="228892" cy="516580"/>
            </a:xfrm>
            <a:custGeom>
              <a:avLst/>
              <a:gdLst/>
              <a:ahLst/>
              <a:cxnLst/>
              <a:rect l="0" t="0" r="0" b="0"/>
              <a:pathLst>
                <a:path w="228892" h="516580">
                  <a:moveTo>
                    <a:pt x="113078" y="284994"/>
                  </a:moveTo>
                  <a:lnTo>
                    <a:pt x="96310" y="279405"/>
                  </a:lnTo>
                  <a:lnTo>
                    <a:pt x="78719" y="279781"/>
                  </a:lnTo>
                  <a:lnTo>
                    <a:pt x="60373" y="285017"/>
                  </a:lnTo>
                  <a:lnTo>
                    <a:pt x="44420" y="295143"/>
                  </a:lnTo>
                  <a:lnTo>
                    <a:pt x="22285" y="325176"/>
                  </a:lnTo>
                  <a:lnTo>
                    <a:pt x="6497" y="358121"/>
                  </a:lnTo>
                  <a:lnTo>
                    <a:pt x="0" y="401288"/>
                  </a:lnTo>
                  <a:lnTo>
                    <a:pt x="6210" y="458701"/>
                  </a:lnTo>
                  <a:lnTo>
                    <a:pt x="12159" y="482690"/>
                  </a:lnTo>
                  <a:lnTo>
                    <a:pt x="24942" y="501931"/>
                  </a:lnTo>
                  <a:lnTo>
                    <a:pt x="33263" y="510337"/>
                  </a:lnTo>
                  <a:lnTo>
                    <a:pt x="42320" y="514772"/>
                  </a:lnTo>
                  <a:lnTo>
                    <a:pt x="61743" y="516579"/>
                  </a:lnTo>
                  <a:lnTo>
                    <a:pt x="78954" y="510363"/>
                  </a:lnTo>
                  <a:lnTo>
                    <a:pt x="94402" y="498632"/>
                  </a:lnTo>
                  <a:lnTo>
                    <a:pt x="123384" y="459386"/>
                  </a:lnTo>
                  <a:lnTo>
                    <a:pt x="150267" y="399250"/>
                  </a:lnTo>
                  <a:lnTo>
                    <a:pt x="165441" y="342182"/>
                  </a:lnTo>
                  <a:lnTo>
                    <a:pt x="182061" y="284423"/>
                  </a:lnTo>
                  <a:lnTo>
                    <a:pt x="188966" y="225307"/>
                  </a:lnTo>
                  <a:lnTo>
                    <a:pt x="191716" y="170213"/>
                  </a:lnTo>
                  <a:lnTo>
                    <a:pt x="185121" y="116844"/>
                  </a:lnTo>
                  <a:lnTo>
                    <a:pt x="175758" y="63987"/>
                  </a:lnTo>
                  <a:lnTo>
                    <a:pt x="162114" y="4902"/>
                  </a:lnTo>
                  <a:lnTo>
                    <a:pt x="158637" y="0"/>
                  </a:lnTo>
                  <a:lnTo>
                    <a:pt x="155148" y="242"/>
                  </a:lnTo>
                  <a:lnTo>
                    <a:pt x="151654" y="3913"/>
                  </a:lnTo>
                  <a:lnTo>
                    <a:pt x="146735" y="37025"/>
                  </a:lnTo>
                  <a:lnTo>
                    <a:pt x="146243" y="98276"/>
                  </a:lnTo>
                  <a:lnTo>
                    <a:pt x="159372" y="157634"/>
                  </a:lnTo>
                  <a:lnTo>
                    <a:pt x="169429" y="206704"/>
                  </a:lnTo>
                  <a:lnTo>
                    <a:pt x="179817" y="260108"/>
                  </a:lnTo>
                  <a:lnTo>
                    <a:pt x="193808" y="314914"/>
                  </a:lnTo>
                  <a:lnTo>
                    <a:pt x="211346" y="377914"/>
                  </a:lnTo>
                  <a:lnTo>
                    <a:pt x="228891" y="4323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27012" y="2210984"/>
              <a:ext cx="6066" cy="147400"/>
            </a:xfrm>
            <a:custGeom>
              <a:avLst/>
              <a:gdLst/>
              <a:ahLst/>
              <a:cxnLst/>
              <a:rect l="0" t="0" r="0" b="0"/>
              <a:pathLst>
                <a:path w="6066" h="147400">
                  <a:moveTo>
                    <a:pt x="6065" y="0"/>
                  </a:moveTo>
                  <a:lnTo>
                    <a:pt x="2946" y="42692"/>
                  </a:lnTo>
                  <a:lnTo>
                    <a:pt x="0" y="64598"/>
                  </a:lnTo>
                  <a:lnTo>
                    <a:pt x="4521" y="113669"/>
                  </a:lnTo>
                  <a:lnTo>
                    <a:pt x="6065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43606" y="21056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48891" y="2157126"/>
              <a:ext cx="221099" cy="233840"/>
            </a:xfrm>
            <a:custGeom>
              <a:avLst/>
              <a:gdLst/>
              <a:ahLst/>
              <a:cxnLst/>
              <a:rect l="0" t="0" r="0" b="0"/>
              <a:pathLst>
                <a:path w="221099" h="233840">
                  <a:moveTo>
                    <a:pt x="0" y="53858"/>
                  </a:moveTo>
                  <a:lnTo>
                    <a:pt x="9065" y="112475"/>
                  </a:lnTo>
                  <a:lnTo>
                    <a:pt x="18645" y="166649"/>
                  </a:lnTo>
                  <a:lnTo>
                    <a:pt x="31802" y="219291"/>
                  </a:lnTo>
                  <a:lnTo>
                    <a:pt x="35239" y="230827"/>
                  </a:lnTo>
                  <a:lnTo>
                    <a:pt x="38700" y="233839"/>
                  </a:lnTo>
                  <a:lnTo>
                    <a:pt x="42178" y="231167"/>
                  </a:lnTo>
                  <a:lnTo>
                    <a:pt x="45666" y="224706"/>
                  </a:lnTo>
                  <a:lnTo>
                    <a:pt x="51265" y="173480"/>
                  </a:lnTo>
                  <a:lnTo>
                    <a:pt x="52371" y="113969"/>
                  </a:lnTo>
                  <a:lnTo>
                    <a:pt x="58178" y="51824"/>
                  </a:lnTo>
                  <a:lnTo>
                    <a:pt x="67191" y="29167"/>
                  </a:lnTo>
                  <a:lnTo>
                    <a:pt x="72869" y="19850"/>
                  </a:lnTo>
                  <a:lnTo>
                    <a:pt x="88538" y="6378"/>
                  </a:lnTo>
                  <a:lnTo>
                    <a:pt x="97630" y="1148"/>
                  </a:lnTo>
                  <a:lnTo>
                    <a:pt x="107201" y="0"/>
                  </a:lnTo>
                  <a:lnTo>
                    <a:pt x="127193" y="4965"/>
                  </a:lnTo>
                  <a:lnTo>
                    <a:pt x="152590" y="20914"/>
                  </a:lnTo>
                  <a:lnTo>
                    <a:pt x="174933" y="46047"/>
                  </a:lnTo>
                  <a:lnTo>
                    <a:pt x="199046" y="107783"/>
                  </a:lnTo>
                  <a:lnTo>
                    <a:pt x="216288" y="169624"/>
                  </a:lnTo>
                  <a:lnTo>
                    <a:pt x="221098" y="2223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48933" y="2187014"/>
              <a:ext cx="338936" cy="422772"/>
            </a:xfrm>
            <a:custGeom>
              <a:avLst/>
              <a:gdLst/>
              <a:ahLst/>
              <a:cxnLst/>
              <a:rect l="0" t="0" r="0" b="0"/>
              <a:pathLst>
                <a:path w="338936" h="422772">
                  <a:moveTo>
                    <a:pt x="242155" y="108198"/>
                  </a:moveTo>
                  <a:lnTo>
                    <a:pt x="236566" y="49581"/>
                  </a:lnTo>
                  <a:lnTo>
                    <a:pt x="224463" y="29114"/>
                  </a:lnTo>
                  <a:lnTo>
                    <a:pt x="207385" y="13388"/>
                  </a:lnTo>
                  <a:lnTo>
                    <a:pt x="188097" y="2499"/>
                  </a:lnTo>
                  <a:lnTo>
                    <a:pt x="167826" y="0"/>
                  </a:lnTo>
                  <a:lnTo>
                    <a:pt x="157508" y="971"/>
                  </a:lnTo>
                  <a:lnTo>
                    <a:pt x="139803" y="11409"/>
                  </a:lnTo>
                  <a:lnTo>
                    <a:pt x="116682" y="40135"/>
                  </a:lnTo>
                  <a:lnTo>
                    <a:pt x="109373" y="52294"/>
                  </a:lnTo>
                  <a:lnTo>
                    <a:pt x="104372" y="75163"/>
                  </a:lnTo>
                  <a:lnTo>
                    <a:pt x="110694" y="118440"/>
                  </a:lnTo>
                  <a:lnTo>
                    <a:pt x="144672" y="172807"/>
                  </a:lnTo>
                  <a:lnTo>
                    <a:pt x="153770" y="178177"/>
                  </a:lnTo>
                  <a:lnTo>
                    <a:pt x="176356" y="181024"/>
                  </a:lnTo>
                  <a:lnTo>
                    <a:pt x="195753" y="175270"/>
                  </a:lnTo>
                  <a:lnTo>
                    <a:pt x="227269" y="152512"/>
                  </a:lnTo>
                  <a:lnTo>
                    <a:pt x="235741" y="151779"/>
                  </a:lnTo>
                  <a:lnTo>
                    <a:pt x="254512" y="160323"/>
                  </a:lnTo>
                  <a:lnTo>
                    <a:pt x="268314" y="178938"/>
                  </a:lnTo>
                  <a:lnTo>
                    <a:pt x="292296" y="229016"/>
                  </a:lnTo>
                  <a:lnTo>
                    <a:pt x="311157" y="282799"/>
                  </a:lnTo>
                  <a:lnTo>
                    <a:pt x="335325" y="339248"/>
                  </a:lnTo>
                  <a:lnTo>
                    <a:pt x="338935" y="360625"/>
                  </a:lnTo>
                  <a:lnTo>
                    <a:pt x="338261" y="371239"/>
                  </a:lnTo>
                  <a:lnTo>
                    <a:pt x="328152" y="389272"/>
                  </a:lnTo>
                  <a:lnTo>
                    <a:pt x="310792" y="403915"/>
                  </a:lnTo>
                  <a:lnTo>
                    <a:pt x="274710" y="417566"/>
                  </a:lnTo>
                  <a:lnTo>
                    <a:pt x="217477" y="422771"/>
                  </a:lnTo>
                  <a:lnTo>
                    <a:pt x="164263" y="420554"/>
                  </a:lnTo>
                  <a:lnTo>
                    <a:pt x="104042" y="412488"/>
                  </a:lnTo>
                  <a:lnTo>
                    <a:pt x="47984" y="405808"/>
                  </a:lnTo>
                  <a:lnTo>
                    <a:pt x="0" y="4029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844512" y="2990093"/>
            <a:ext cx="6011087" cy="715939"/>
            <a:chOff x="1844512" y="2990093"/>
            <a:chExt cx="6011087" cy="715939"/>
          </a:xfrm>
        </p:grpSpPr>
        <p:sp>
          <p:nvSpPr>
            <p:cNvPr id="42" name="Freeform 41"/>
            <p:cNvSpPr/>
            <p:nvPr/>
          </p:nvSpPr>
          <p:spPr>
            <a:xfrm>
              <a:off x="1844512" y="3213907"/>
              <a:ext cx="297980" cy="305128"/>
            </a:xfrm>
            <a:custGeom>
              <a:avLst/>
              <a:gdLst/>
              <a:ahLst/>
              <a:cxnLst/>
              <a:rect l="0" t="0" r="0" b="0"/>
              <a:pathLst>
                <a:path w="297980" h="305128">
                  <a:moveTo>
                    <a:pt x="176959" y="60455"/>
                  </a:moveTo>
                  <a:lnTo>
                    <a:pt x="167384" y="36409"/>
                  </a:lnTo>
                  <a:lnTo>
                    <a:pt x="156716" y="22082"/>
                  </a:lnTo>
                  <a:lnTo>
                    <a:pt x="131967" y="6451"/>
                  </a:lnTo>
                  <a:lnTo>
                    <a:pt x="96817" y="0"/>
                  </a:lnTo>
                  <a:lnTo>
                    <a:pt x="56767" y="3678"/>
                  </a:lnTo>
                  <a:lnTo>
                    <a:pt x="35413" y="15334"/>
                  </a:lnTo>
                  <a:lnTo>
                    <a:pt x="19293" y="32212"/>
                  </a:lnTo>
                  <a:lnTo>
                    <a:pt x="8229" y="51413"/>
                  </a:lnTo>
                  <a:lnTo>
                    <a:pt x="0" y="100740"/>
                  </a:lnTo>
                  <a:lnTo>
                    <a:pt x="915" y="141671"/>
                  </a:lnTo>
                  <a:lnTo>
                    <a:pt x="20999" y="197424"/>
                  </a:lnTo>
                  <a:lnTo>
                    <a:pt x="54386" y="251888"/>
                  </a:lnTo>
                  <a:lnTo>
                    <a:pt x="68280" y="271878"/>
                  </a:lnTo>
                  <a:lnTo>
                    <a:pt x="88493" y="286222"/>
                  </a:lnTo>
                  <a:lnTo>
                    <a:pt x="139597" y="304963"/>
                  </a:lnTo>
                  <a:lnTo>
                    <a:pt x="180837" y="305127"/>
                  </a:lnTo>
                  <a:lnTo>
                    <a:pt x="222692" y="297767"/>
                  </a:lnTo>
                  <a:lnTo>
                    <a:pt x="259140" y="276999"/>
                  </a:lnTo>
                  <a:lnTo>
                    <a:pt x="286577" y="248619"/>
                  </a:lnTo>
                  <a:lnTo>
                    <a:pt x="295868" y="222073"/>
                  </a:lnTo>
                  <a:lnTo>
                    <a:pt x="297979" y="174243"/>
                  </a:lnTo>
                  <a:lnTo>
                    <a:pt x="292747" y="143783"/>
                  </a:lnTo>
                  <a:lnTo>
                    <a:pt x="276647" y="113481"/>
                  </a:lnTo>
                  <a:lnTo>
                    <a:pt x="263769" y="97280"/>
                  </a:lnTo>
                  <a:lnTo>
                    <a:pt x="237776" y="80595"/>
                  </a:lnTo>
                  <a:lnTo>
                    <a:pt x="229202" y="79731"/>
                  </a:lnTo>
                  <a:lnTo>
                    <a:pt x="213436" y="85010"/>
                  </a:lnTo>
                  <a:lnTo>
                    <a:pt x="187488" y="1025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63626" y="3295419"/>
              <a:ext cx="178986" cy="173603"/>
            </a:xfrm>
            <a:custGeom>
              <a:avLst/>
              <a:gdLst/>
              <a:ahLst/>
              <a:cxnLst/>
              <a:rect l="0" t="0" r="0" b="0"/>
              <a:pathLst>
                <a:path w="178986" h="173603">
                  <a:moveTo>
                    <a:pt x="0" y="42114"/>
                  </a:moveTo>
                  <a:lnTo>
                    <a:pt x="15642" y="69670"/>
                  </a:lnTo>
                  <a:lnTo>
                    <a:pt x="31209" y="122773"/>
                  </a:lnTo>
                  <a:lnTo>
                    <a:pt x="45550" y="167751"/>
                  </a:lnTo>
                  <a:lnTo>
                    <a:pt x="45574" y="172665"/>
                  </a:lnTo>
                  <a:lnTo>
                    <a:pt x="43251" y="173602"/>
                  </a:lnTo>
                  <a:lnTo>
                    <a:pt x="39363" y="171887"/>
                  </a:lnTo>
                  <a:lnTo>
                    <a:pt x="31923" y="157503"/>
                  </a:lnTo>
                  <a:lnTo>
                    <a:pt x="24277" y="123097"/>
                  </a:lnTo>
                  <a:lnTo>
                    <a:pt x="25131" y="83267"/>
                  </a:lnTo>
                  <a:lnTo>
                    <a:pt x="27283" y="69549"/>
                  </a:lnTo>
                  <a:lnTo>
                    <a:pt x="39032" y="48068"/>
                  </a:lnTo>
                  <a:lnTo>
                    <a:pt x="55952" y="31892"/>
                  </a:lnTo>
                  <a:lnTo>
                    <a:pt x="105721" y="7984"/>
                  </a:lnTo>
                  <a:lnTo>
                    <a:pt x="165293" y="1052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71019" y="2991556"/>
              <a:ext cx="343336" cy="464282"/>
            </a:xfrm>
            <a:custGeom>
              <a:avLst/>
              <a:gdLst/>
              <a:ahLst/>
              <a:cxnLst/>
              <a:rect l="0" t="0" r="0" b="0"/>
              <a:pathLst>
                <a:path w="343336" h="464282">
                  <a:moveTo>
                    <a:pt x="245416" y="9065"/>
                  </a:moveTo>
                  <a:lnTo>
                    <a:pt x="186799" y="0"/>
                  </a:lnTo>
                  <a:lnTo>
                    <a:pt x="132625" y="8401"/>
                  </a:lnTo>
                  <a:lnTo>
                    <a:pt x="79983" y="31378"/>
                  </a:lnTo>
                  <a:lnTo>
                    <a:pt x="41032" y="58446"/>
                  </a:lnTo>
                  <a:lnTo>
                    <a:pt x="11978" y="94729"/>
                  </a:lnTo>
                  <a:lnTo>
                    <a:pt x="2066" y="114988"/>
                  </a:lnTo>
                  <a:lnTo>
                    <a:pt x="0" y="135691"/>
                  </a:lnTo>
                  <a:lnTo>
                    <a:pt x="1087" y="146125"/>
                  </a:lnTo>
                  <a:lnTo>
                    <a:pt x="5321" y="154251"/>
                  </a:lnTo>
                  <a:lnTo>
                    <a:pt x="19384" y="166399"/>
                  </a:lnTo>
                  <a:lnTo>
                    <a:pt x="47032" y="179815"/>
                  </a:lnTo>
                  <a:lnTo>
                    <a:pt x="103457" y="186423"/>
                  </a:lnTo>
                  <a:lnTo>
                    <a:pt x="157756" y="190848"/>
                  </a:lnTo>
                  <a:lnTo>
                    <a:pt x="220614" y="205966"/>
                  </a:lnTo>
                  <a:lnTo>
                    <a:pt x="265733" y="222828"/>
                  </a:lnTo>
                  <a:lnTo>
                    <a:pt x="286031" y="236262"/>
                  </a:lnTo>
                  <a:lnTo>
                    <a:pt x="310613" y="264726"/>
                  </a:lnTo>
                  <a:lnTo>
                    <a:pt x="336760" y="315673"/>
                  </a:lnTo>
                  <a:lnTo>
                    <a:pt x="343335" y="341867"/>
                  </a:lnTo>
                  <a:lnTo>
                    <a:pt x="340459" y="376345"/>
                  </a:lnTo>
                  <a:lnTo>
                    <a:pt x="335231" y="398078"/>
                  </a:lnTo>
                  <a:lnTo>
                    <a:pt x="314531" y="430045"/>
                  </a:lnTo>
                  <a:lnTo>
                    <a:pt x="286172" y="450565"/>
                  </a:lnTo>
                  <a:lnTo>
                    <a:pt x="244363" y="464054"/>
                  </a:lnTo>
                  <a:lnTo>
                    <a:pt x="200520" y="464281"/>
                  </a:lnTo>
                  <a:lnTo>
                    <a:pt x="138031" y="450666"/>
                  </a:lnTo>
                  <a:lnTo>
                    <a:pt x="83564" y="431517"/>
                  </a:lnTo>
                  <a:lnTo>
                    <a:pt x="55903" y="4196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16476" y="3242777"/>
              <a:ext cx="165450" cy="185051"/>
            </a:xfrm>
            <a:custGeom>
              <a:avLst/>
              <a:gdLst/>
              <a:ahLst/>
              <a:cxnLst/>
              <a:rect l="0" t="0" r="0" b="0"/>
              <a:pathLst>
                <a:path w="165450" h="185051">
                  <a:moveTo>
                    <a:pt x="0" y="10528"/>
                  </a:moveTo>
                  <a:lnTo>
                    <a:pt x="0" y="69145"/>
                  </a:lnTo>
                  <a:lnTo>
                    <a:pt x="2340" y="122149"/>
                  </a:lnTo>
                  <a:lnTo>
                    <a:pt x="16811" y="155515"/>
                  </a:lnTo>
                  <a:lnTo>
                    <a:pt x="29309" y="172843"/>
                  </a:lnTo>
                  <a:lnTo>
                    <a:pt x="48901" y="182104"/>
                  </a:lnTo>
                  <a:lnTo>
                    <a:pt x="72037" y="185050"/>
                  </a:lnTo>
                  <a:lnTo>
                    <a:pt x="94018" y="182460"/>
                  </a:lnTo>
                  <a:lnTo>
                    <a:pt x="112366" y="174290"/>
                  </a:lnTo>
                  <a:lnTo>
                    <a:pt x="128319" y="161690"/>
                  </a:lnTo>
                  <a:lnTo>
                    <a:pt x="149285" y="134866"/>
                  </a:lnTo>
                  <a:lnTo>
                    <a:pt x="162256" y="103521"/>
                  </a:lnTo>
                  <a:lnTo>
                    <a:pt x="165449" y="65118"/>
                  </a:lnTo>
                  <a:lnTo>
                    <a:pt x="159760" y="19578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00746" y="3095378"/>
              <a:ext cx="206792" cy="314016"/>
            </a:xfrm>
            <a:custGeom>
              <a:avLst/>
              <a:gdLst/>
              <a:ahLst/>
              <a:cxnLst/>
              <a:rect l="0" t="0" r="0" b="0"/>
              <a:pathLst>
                <a:path w="206792" h="314016">
                  <a:moveTo>
                    <a:pt x="0" y="0"/>
                  </a:moveTo>
                  <a:lnTo>
                    <a:pt x="5589" y="58617"/>
                  </a:lnTo>
                  <a:lnTo>
                    <a:pt x="18211" y="118333"/>
                  </a:lnTo>
                  <a:lnTo>
                    <a:pt x="26084" y="172463"/>
                  </a:lnTo>
                  <a:lnTo>
                    <a:pt x="30499" y="228216"/>
                  </a:lnTo>
                  <a:lnTo>
                    <a:pt x="31102" y="256237"/>
                  </a:lnTo>
                  <a:lnTo>
                    <a:pt x="32433" y="260902"/>
                  </a:lnTo>
                  <a:lnTo>
                    <a:pt x="34490" y="259333"/>
                  </a:lnTo>
                  <a:lnTo>
                    <a:pt x="56017" y="200971"/>
                  </a:lnTo>
                  <a:lnTo>
                    <a:pt x="61911" y="190133"/>
                  </a:lnTo>
                  <a:lnTo>
                    <a:pt x="80938" y="174971"/>
                  </a:lnTo>
                  <a:lnTo>
                    <a:pt x="92563" y="169290"/>
                  </a:lnTo>
                  <a:lnTo>
                    <a:pt x="114839" y="166097"/>
                  </a:lnTo>
                  <a:lnTo>
                    <a:pt x="157735" y="173579"/>
                  </a:lnTo>
                  <a:lnTo>
                    <a:pt x="165988" y="178890"/>
                  </a:lnTo>
                  <a:lnTo>
                    <a:pt x="197362" y="216883"/>
                  </a:lnTo>
                  <a:lnTo>
                    <a:pt x="204700" y="237552"/>
                  </a:lnTo>
                  <a:lnTo>
                    <a:pt x="206791" y="261166"/>
                  </a:lnTo>
                  <a:lnTo>
                    <a:pt x="203821" y="283360"/>
                  </a:lnTo>
                  <a:lnTo>
                    <a:pt x="199052" y="291852"/>
                  </a:lnTo>
                  <a:lnTo>
                    <a:pt x="184393" y="304407"/>
                  </a:lnTo>
                  <a:lnTo>
                    <a:pt x="163061" y="310767"/>
                  </a:lnTo>
                  <a:lnTo>
                    <a:pt x="101065" y="314015"/>
                  </a:lnTo>
                  <a:lnTo>
                    <a:pt x="73699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06072" y="3053264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5590" y="62093"/>
                  </a:lnTo>
                  <a:lnTo>
                    <a:pt x="14654" y="111205"/>
                  </a:lnTo>
                  <a:lnTo>
                    <a:pt x="27028" y="168975"/>
                  </a:lnTo>
                  <a:lnTo>
                    <a:pt x="31405" y="220862"/>
                  </a:lnTo>
                  <a:lnTo>
                    <a:pt x="42772" y="274734"/>
                  </a:lnTo>
                  <a:lnTo>
                    <a:pt x="49718" y="313029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42901" y="321119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6722" y="7236"/>
                  </a:lnTo>
                  <a:lnTo>
                    <a:pt x="2720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116642" y="3179606"/>
              <a:ext cx="94758" cy="192070"/>
            </a:xfrm>
            <a:custGeom>
              <a:avLst/>
              <a:gdLst/>
              <a:ahLst/>
              <a:cxnLst/>
              <a:rect l="0" t="0" r="0" b="0"/>
              <a:pathLst>
                <a:path w="94758" h="192070">
                  <a:moveTo>
                    <a:pt x="0" y="63171"/>
                  </a:moveTo>
                  <a:lnTo>
                    <a:pt x="3120" y="105863"/>
                  </a:lnTo>
                  <a:lnTo>
                    <a:pt x="10723" y="165239"/>
                  </a:lnTo>
                  <a:lnTo>
                    <a:pt x="15684" y="188083"/>
                  </a:lnTo>
                  <a:lnTo>
                    <a:pt x="18645" y="192069"/>
                  </a:lnTo>
                  <a:lnTo>
                    <a:pt x="21789" y="191217"/>
                  </a:lnTo>
                  <a:lnTo>
                    <a:pt x="25054" y="187140"/>
                  </a:lnTo>
                  <a:lnTo>
                    <a:pt x="26062" y="180912"/>
                  </a:lnTo>
                  <a:lnTo>
                    <a:pt x="21948" y="124559"/>
                  </a:lnTo>
                  <a:lnTo>
                    <a:pt x="29639" y="68191"/>
                  </a:lnTo>
                  <a:lnTo>
                    <a:pt x="35789" y="44345"/>
                  </a:lnTo>
                  <a:lnTo>
                    <a:pt x="48662" y="25168"/>
                  </a:lnTo>
                  <a:lnTo>
                    <a:pt x="64912" y="1118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98788" y="3218192"/>
              <a:ext cx="196881" cy="172362"/>
            </a:xfrm>
            <a:custGeom>
              <a:avLst/>
              <a:gdLst/>
              <a:ahLst/>
              <a:cxnLst/>
              <a:rect l="0" t="0" r="0" b="0"/>
              <a:pathLst>
                <a:path w="196881" h="172362">
                  <a:moveTo>
                    <a:pt x="144238" y="45642"/>
                  </a:moveTo>
                  <a:lnTo>
                    <a:pt x="107151" y="10895"/>
                  </a:lnTo>
                  <a:lnTo>
                    <a:pt x="89150" y="1733"/>
                  </a:lnTo>
                  <a:lnTo>
                    <a:pt x="66332" y="0"/>
                  </a:lnTo>
                  <a:lnTo>
                    <a:pt x="42933" y="4300"/>
                  </a:lnTo>
                  <a:lnTo>
                    <a:pt x="24734" y="14009"/>
                  </a:lnTo>
                  <a:lnTo>
                    <a:pt x="11966" y="29243"/>
                  </a:lnTo>
                  <a:lnTo>
                    <a:pt x="3562" y="48882"/>
                  </a:lnTo>
                  <a:lnTo>
                    <a:pt x="0" y="86246"/>
                  </a:lnTo>
                  <a:lnTo>
                    <a:pt x="7004" y="125783"/>
                  </a:lnTo>
                  <a:lnTo>
                    <a:pt x="17345" y="149110"/>
                  </a:lnTo>
                  <a:lnTo>
                    <a:pt x="32859" y="164937"/>
                  </a:lnTo>
                  <a:lnTo>
                    <a:pt x="41909" y="170796"/>
                  </a:lnTo>
                  <a:lnTo>
                    <a:pt x="50282" y="172361"/>
                  </a:lnTo>
                  <a:lnTo>
                    <a:pt x="58204" y="171066"/>
                  </a:lnTo>
                  <a:lnTo>
                    <a:pt x="65825" y="167862"/>
                  </a:lnTo>
                  <a:lnTo>
                    <a:pt x="77412" y="154944"/>
                  </a:lnTo>
                  <a:lnTo>
                    <a:pt x="94382" y="112466"/>
                  </a:lnTo>
                  <a:lnTo>
                    <a:pt x="101764" y="67204"/>
                  </a:lnTo>
                  <a:lnTo>
                    <a:pt x="104224" y="67035"/>
                  </a:lnTo>
                  <a:lnTo>
                    <a:pt x="147056" y="115004"/>
                  </a:lnTo>
                  <a:lnTo>
                    <a:pt x="196880" y="1403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60111" y="3205602"/>
              <a:ext cx="104014" cy="195103"/>
            </a:xfrm>
            <a:custGeom>
              <a:avLst/>
              <a:gdLst/>
              <a:ahLst/>
              <a:cxnLst/>
              <a:rect l="0" t="0" r="0" b="0"/>
              <a:pathLst>
                <a:path w="104014" h="195103">
                  <a:moveTo>
                    <a:pt x="104013" y="5589"/>
                  </a:moveTo>
                  <a:lnTo>
                    <a:pt x="87246" y="0"/>
                  </a:lnTo>
                  <a:lnTo>
                    <a:pt x="69654" y="375"/>
                  </a:lnTo>
                  <a:lnTo>
                    <a:pt x="51308" y="5612"/>
                  </a:lnTo>
                  <a:lnTo>
                    <a:pt x="13220" y="34593"/>
                  </a:lnTo>
                  <a:lnTo>
                    <a:pt x="5169" y="54355"/>
                  </a:lnTo>
                  <a:lnTo>
                    <a:pt x="0" y="105169"/>
                  </a:lnTo>
                  <a:lnTo>
                    <a:pt x="5533" y="126276"/>
                  </a:lnTo>
                  <a:lnTo>
                    <a:pt x="28148" y="158890"/>
                  </a:lnTo>
                  <a:lnTo>
                    <a:pt x="53848" y="175144"/>
                  </a:lnTo>
                  <a:lnTo>
                    <a:pt x="104013" y="1951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800994" y="2990093"/>
              <a:ext cx="42116" cy="400084"/>
            </a:xfrm>
            <a:custGeom>
              <a:avLst/>
              <a:gdLst/>
              <a:ahLst/>
              <a:cxnLst/>
              <a:rect l="0" t="0" r="0" b="0"/>
              <a:pathLst>
                <a:path w="42116" h="400084">
                  <a:moveTo>
                    <a:pt x="0" y="0"/>
                  </a:moveTo>
                  <a:lnTo>
                    <a:pt x="0" y="54145"/>
                  </a:lnTo>
                  <a:lnTo>
                    <a:pt x="0" y="101440"/>
                  </a:lnTo>
                  <a:lnTo>
                    <a:pt x="3120" y="159908"/>
                  </a:lnTo>
                  <a:lnTo>
                    <a:pt x="8334" y="218566"/>
                  </a:lnTo>
                  <a:lnTo>
                    <a:pt x="15685" y="279610"/>
                  </a:lnTo>
                  <a:lnTo>
                    <a:pt x="28402" y="341104"/>
                  </a:lnTo>
                  <a:lnTo>
                    <a:pt x="42115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74653" y="3158549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4281" y="8333"/>
                  </a:lnTo>
                  <a:lnTo>
                    <a:pt x="166436" y="9878"/>
                  </a:lnTo>
                  <a:lnTo>
                    <a:pt x="103456" y="10400"/>
                  </a:lnTo>
                  <a:lnTo>
                    <a:pt x="47125" y="177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90507" y="326383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4"/>
                  </a:lnTo>
                  <a:lnTo>
                    <a:pt x="3120" y="9729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22093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37906" y="3208363"/>
              <a:ext cx="52644" cy="180923"/>
            </a:xfrm>
            <a:custGeom>
              <a:avLst/>
              <a:gdLst/>
              <a:ahLst/>
              <a:cxnLst/>
              <a:rect l="0" t="0" r="0" b="0"/>
              <a:pathLst>
                <a:path w="52644" h="180923">
                  <a:moveTo>
                    <a:pt x="0" y="129170"/>
                  </a:moveTo>
                  <a:lnTo>
                    <a:pt x="8333" y="166648"/>
                  </a:lnTo>
                  <a:lnTo>
                    <a:pt x="9065" y="178722"/>
                  </a:lnTo>
                  <a:lnTo>
                    <a:pt x="8383" y="180922"/>
                  </a:lnTo>
                  <a:lnTo>
                    <a:pt x="3004" y="157242"/>
                  </a:lnTo>
                  <a:lnTo>
                    <a:pt x="593" y="106726"/>
                  </a:lnTo>
                  <a:lnTo>
                    <a:pt x="117" y="51687"/>
                  </a:lnTo>
                  <a:lnTo>
                    <a:pt x="6291" y="30002"/>
                  </a:lnTo>
                  <a:lnTo>
                    <a:pt x="11213" y="20944"/>
                  </a:lnTo>
                  <a:lnTo>
                    <a:pt x="26040" y="7760"/>
                  </a:lnTo>
                  <a:lnTo>
                    <a:pt x="40819" y="341"/>
                  </a:lnTo>
                  <a:lnTo>
                    <a:pt x="44760" y="0"/>
                  </a:lnTo>
                  <a:lnTo>
                    <a:pt x="52643" y="28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43191" y="3263834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0" y="0"/>
                  </a:moveTo>
                  <a:lnTo>
                    <a:pt x="23719" y="53027"/>
                  </a:lnTo>
                  <a:lnTo>
                    <a:pt x="42003" y="113669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74777" y="3236633"/>
              <a:ext cx="292753" cy="469399"/>
            </a:xfrm>
            <a:custGeom>
              <a:avLst/>
              <a:gdLst/>
              <a:ahLst/>
              <a:cxnLst/>
              <a:rect l="0" t="0" r="0" b="0"/>
              <a:pathLst>
                <a:path w="292753" h="469399">
                  <a:moveTo>
                    <a:pt x="200041" y="100900"/>
                  </a:moveTo>
                  <a:lnTo>
                    <a:pt x="211220" y="89722"/>
                  </a:lnTo>
                  <a:lnTo>
                    <a:pt x="216708" y="71755"/>
                  </a:lnTo>
                  <a:lnTo>
                    <a:pt x="218171" y="60413"/>
                  </a:lnTo>
                  <a:lnTo>
                    <a:pt x="213558" y="41572"/>
                  </a:lnTo>
                  <a:lnTo>
                    <a:pt x="202539" y="25399"/>
                  </a:lnTo>
                  <a:lnTo>
                    <a:pt x="185944" y="10412"/>
                  </a:lnTo>
                  <a:lnTo>
                    <a:pt x="163750" y="2192"/>
                  </a:lnTo>
                  <a:lnTo>
                    <a:pt x="151281" y="0"/>
                  </a:lnTo>
                  <a:lnTo>
                    <a:pt x="128067" y="3803"/>
                  </a:lnTo>
                  <a:lnTo>
                    <a:pt x="116964" y="8093"/>
                  </a:lnTo>
                  <a:lnTo>
                    <a:pt x="108391" y="15632"/>
                  </a:lnTo>
                  <a:lnTo>
                    <a:pt x="95747" y="36487"/>
                  </a:lnTo>
                  <a:lnTo>
                    <a:pt x="87641" y="80125"/>
                  </a:lnTo>
                  <a:lnTo>
                    <a:pt x="90828" y="118921"/>
                  </a:lnTo>
                  <a:lnTo>
                    <a:pt x="102369" y="141665"/>
                  </a:lnTo>
                  <a:lnTo>
                    <a:pt x="119197" y="161132"/>
                  </a:lnTo>
                  <a:lnTo>
                    <a:pt x="138374" y="173683"/>
                  </a:lnTo>
                  <a:lnTo>
                    <a:pt x="161715" y="176922"/>
                  </a:lnTo>
                  <a:lnTo>
                    <a:pt x="185347" y="173292"/>
                  </a:lnTo>
                  <a:lnTo>
                    <a:pt x="203649" y="163880"/>
                  </a:lnTo>
                  <a:lnTo>
                    <a:pt x="216463" y="148778"/>
                  </a:lnTo>
                  <a:lnTo>
                    <a:pt x="239810" y="116077"/>
                  </a:lnTo>
                  <a:lnTo>
                    <a:pt x="245271" y="114527"/>
                  </a:lnTo>
                  <a:lnTo>
                    <a:pt x="250082" y="117004"/>
                  </a:lnTo>
                  <a:lnTo>
                    <a:pt x="254459" y="122165"/>
                  </a:lnTo>
                  <a:lnTo>
                    <a:pt x="259322" y="140377"/>
                  </a:lnTo>
                  <a:lnTo>
                    <a:pt x="271105" y="197649"/>
                  </a:lnTo>
                  <a:lnTo>
                    <a:pt x="284442" y="257488"/>
                  </a:lnTo>
                  <a:lnTo>
                    <a:pt x="292752" y="314715"/>
                  </a:lnTo>
                  <a:lnTo>
                    <a:pt x="283013" y="357015"/>
                  </a:lnTo>
                  <a:lnTo>
                    <a:pt x="268504" y="375776"/>
                  </a:lnTo>
                  <a:lnTo>
                    <a:pt x="219414" y="402941"/>
                  </a:lnTo>
                  <a:lnTo>
                    <a:pt x="170427" y="418251"/>
                  </a:lnTo>
                  <a:lnTo>
                    <a:pt x="115943" y="433905"/>
                  </a:lnTo>
                  <a:lnTo>
                    <a:pt x="68149" y="445883"/>
                  </a:lnTo>
                  <a:lnTo>
                    <a:pt x="15195" y="464060"/>
                  </a:lnTo>
                  <a:lnTo>
                    <a:pt x="0" y="4693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39013" y="3003787"/>
              <a:ext cx="339820" cy="407447"/>
            </a:xfrm>
            <a:custGeom>
              <a:avLst/>
              <a:gdLst/>
              <a:ahLst/>
              <a:cxnLst/>
              <a:rect l="0" t="0" r="0" b="0"/>
              <a:pathLst>
                <a:path w="339820" h="407447">
                  <a:moveTo>
                    <a:pt x="109588" y="375860"/>
                  </a:moveTo>
                  <a:lnTo>
                    <a:pt x="89344" y="326308"/>
                  </a:lnTo>
                  <a:lnTo>
                    <a:pt x="75774" y="275781"/>
                  </a:lnTo>
                  <a:lnTo>
                    <a:pt x="59538" y="218701"/>
                  </a:lnTo>
                  <a:lnTo>
                    <a:pt x="41596" y="170457"/>
                  </a:lnTo>
                  <a:lnTo>
                    <a:pt x="22632" y="120288"/>
                  </a:lnTo>
                  <a:lnTo>
                    <a:pt x="5150" y="63941"/>
                  </a:lnTo>
                  <a:lnTo>
                    <a:pt x="0" y="39528"/>
                  </a:lnTo>
                  <a:lnTo>
                    <a:pt x="1610" y="13080"/>
                  </a:lnTo>
                  <a:lnTo>
                    <a:pt x="7187" y="5325"/>
                  </a:lnTo>
                  <a:lnTo>
                    <a:pt x="15585" y="1325"/>
                  </a:lnTo>
                  <a:lnTo>
                    <a:pt x="37393" y="0"/>
                  </a:lnTo>
                  <a:lnTo>
                    <a:pt x="75979" y="7001"/>
                  </a:lnTo>
                  <a:lnTo>
                    <a:pt x="130938" y="29735"/>
                  </a:lnTo>
                  <a:lnTo>
                    <a:pt x="192444" y="56756"/>
                  </a:lnTo>
                  <a:lnTo>
                    <a:pt x="250174" y="91859"/>
                  </a:lnTo>
                  <a:lnTo>
                    <a:pt x="308940" y="145335"/>
                  </a:lnTo>
                  <a:lnTo>
                    <a:pt x="325311" y="165780"/>
                  </a:lnTo>
                  <a:lnTo>
                    <a:pt x="334146" y="189685"/>
                  </a:lnTo>
                  <a:lnTo>
                    <a:pt x="339819" y="243158"/>
                  </a:lnTo>
                  <a:lnTo>
                    <a:pt x="338599" y="297611"/>
                  </a:lnTo>
                  <a:lnTo>
                    <a:pt x="329914" y="321196"/>
                  </a:lnTo>
                  <a:lnTo>
                    <a:pt x="306281" y="354204"/>
                  </a:lnTo>
                  <a:lnTo>
                    <a:pt x="271463" y="380622"/>
                  </a:lnTo>
                  <a:lnTo>
                    <a:pt x="237099" y="397678"/>
                  </a:lnTo>
                  <a:lnTo>
                    <a:pt x="185641" y="405516"/>
                  </a:lnTo>
                  <a:lnTo>
                    <a:pt x="136655" y="407065"/>
                  </a:lnTo>
                  <a:lnTo>
                    <a:pt x="109588" y="4074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53927" y="3214722"/>
              <a:ext cx="145853" cy="217569"/>
            </a:xfrm>
            <a:custGeom>
              <a:avLst/>
              <a:gdLst/>
              <a:ahLst/>
              <a:cxnLst/>
              <a:rect l="0" t="0" r="0" b="0"/>
              <a:pathLst>
                <a:path w="145853" h="217569">
                  <a:moveTo>
                    <a:pt x="0" y="91226"/>
                  </a:moveTo>
                  <a:lnTo>
                    <a:pt x="48930" y="91226"/>
                  </a:lnTo>
                  <a:lnTo>
                    <a:pt x="77899" y="88886"/>
                  </a:lnTo>
                  <a:lnTo>
                    <a:pt x="125092" y="68320"/>
                  </a:lnTo>
                  <a:lnTo>
                    <a:pt x="136037" y="61917"/>
                  </a:lnTo>
                  <a:lnTo>
                    <a:pt x="142164" y="52970"/>
                  </a:lnTo>
                  <a:lnTo>
                    <a:pt x="145852" y="30549"/>
                  </a:lnTo>
                  <a:lnTo>
                    <a:pt x="142858" y="21529"/>
                  </a:lnTo>
                  <a:lnTo>
                    <a:pt x="137353" y="14346"/>
                  </a:lnTo>
                  <a:lnTo>
                    <a:pt x="130173" y="8387"/>
                  </a:lnTo>
                  <a:lnTo>
                    <a:pt x="109718" y="1766"/>
                  </a:lnTo>
                  <a:lnTo>
                    <a:pt x="97712" y="0"/>
                  </a:lnTo>
                  <a:lnTo>
                    <a:pt x="75013" y="4278"/>
                  </a:lnTo>
                  <a:lnTo>
                    <a:pt x="45623" y="19840"/>
                  </a:lnTo>
                  <a:lnTo>
                    <a:pt x="30806" y="33762"/>
                  </a:lnTo>
                  <a:lnTo>
                    <a:pt x="7840" y="81449"/>
                  </a:lnTo>
                  <a:lnTo>
                    <a:pt x="2323" y="118095"/>
                  </a:lnTo>
                  <a:lnTo>
                    <a:pt x="6278" y="152999"/>
                  </a:lnTo>
                  <a:lnTo>
                    <a:pt x="14879" y="171713"/>
                  </a:lnTo>
                  <a:lnTo>
                    <a:pt x="27670" y="187830"/>
                  </a:lnTo>
                  <a:lnTo>
                    <a:pt x="45053" y="202791"/>
                  </a:lnTo>
                  <a:lnTo>
                    <a:pt x="67597" y="211000"/>
                  </a:lnTo>
                  <a:lnTo>
                    <a:pt x="126342" y="2175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92320" y="3216131"/>
              <a:ext cx="109050" cy="163517"/>
            </a:xfrm>
            <a:custGeom>
              <a:avLst/>
              <a:gdLst/>
              <a:ahLst/>
              <a:cxnLst/>
              <a:rect l="0" t="0" r="0" b="0"/>
              <a:pathLst>
                <a:path w="109050" h="163517">
                  <a:moveTo>
                    <a:pt x="109049" y="5589"/>
                  </a:moveTo>
                  <a:lnTo>
                    <a:pt x="92281" y="0"/>
                  </a:lnTo>
                  <a:lnTo>
                    <a:pt x="74690" y="375"/>
                  </a:lnTo>
                  <a:lnTo>
                    <a:pt x="55173" y="5611"/>
                  </a:lnTo>
                  <a:lnTo>
                    <a:pt x="34800" y="15737"/>
                  </a:lnTo>
                  <a:lnTo>
                    <a:pt x="20287" y="31156"/>
                  </a:lnTo>
                  <a:lnTo>
                    <a:pt x="1438" y="69650"/>
                  </a:lnTo>
                  <a:lnTo>
                    <a:pt x="0" y="90213"/>
                  </a:lnTo>
                  <a:lnTo>
                    <a:pt x="4430" y="109880"/>
                  </a:lnTo>
                  <a:lnTo>
                    <a:pt x="14199" y="126420"/>
                  </a:lnTo>
                  <a:lnTo>
                    <a:pt x="38441" y="148885"/>
                  </a:lnTo>
                  <a:lnTo>
                    <a:pt x="60900" y="157014"/>
                  </a:lnTo>
                  <a:lnTo>
                    <a:pt x="109049" y="1635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17181" y="3274362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63428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17181" y="3169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864580" y="3234109"/>
              <a:ext cx="273742" cy="137910"/>
            </a:xfrm>
            <a:custGeom>
              <a:avLst/>
              <a:gdLst/>
              <a:ahLst/>
              <a:cxnLst/>
              <a:rect l="0" t="0" r="0" b="0"/>
              <a:pathLst>
                <a:path w="273742" h="137910">
                  <a:moveTo>
                    <a:pt x="0" y="50782"/>
                  </a:moveTo>
                  <a:lnTo>
                    <a:pt x="8333" y="88260"/>
                  </a:lnTo>
                  <a:lnTo>
                    <a:pt x="15685" y="134094"/>
                  </a:lnTo>
                  <a:lnTo>
                    <a:pt x="18645" y="137909"/>
                  </a:lnTo>
                  <a:lnTo>
                    <a:pt x="21789" y="136942"/>
                  </a:lnTo>
                  <a:lnTo>
                    <a:pt x="25055" y="132789"/>
                  </a:lnTo>
                  <a:lnTo>
                    <a:pt x="25563" y="115695"/>
                  </a:lnTo>
                  <a:lnTo>
                    <a:pt x="22821" y="54304"/>
                  </a:lnTo>
                  <a:lnTo>
                    <a:pt x="26910" y="31290"/>
                  </a:lnTo>
                  <a:lnTo>
                    <a:pt x="30809" y="26089"/>
                  </a:lnTo>
                  <a:lnTo>
                    <a:pt x="35746" y="24961"/>
                  </a:lnTo>
                  <a:lnTo>
                    <a:pt x="41379" y="26549"/>
                  </a:lnTo>
                  <a:lnTo>
                    <a:pt x="67229" y="45909"/>
                  </a:lnTo>
                  <a:lnTo>
                    <a:pt x="101848" y="84729"/>
                  </a:lnTo>
                  <a:lnTo>
                    <a:pt x="107673" y="87452"/>
                  </a:lnTo>
                  <a:lnTo>
                    <a:pt x="112726" y="85757"/>
                  </a:lnTo>
                  <a:lnTo>
                    <a:pt x="117265" y="81117"/>
                  </a:lnTo>
                  <a:lnTo>
                    <a:pt x="122308" y="60365"/>
                  </a:lnTo>
                  <a:lnTo>
                    <a:pt x="126889" y="33984"/>
                  </a:lnTo>
                  <a:lnTo>
                    <a:pt x="136724" y="10561"/>
                  </a:lnTo>
                  <a:lnTo>
                    <a:pt x="143792" y="4081"/>
                  </a:lnTo>
                  <a:lnTo>
                    <a:pt x="152013" y="930"/>
                  </a:lnTo>
                  <a:lnTo>
                    <a:pt x="161004" y="0"/>
                  </a:lnTo>
                  <a:lnTo>
                    <a:pt x="180352" y="5205"/>
                  </a:lnTo>
                  <a:lnTo>
                    <a:pt x="199479" y="16487"/>
                  </a:lnTo>
                  <a:lnTo>
                    <a:pt x="244138" y="65289"/>
                  </a:lnTo>
                  <a:lnTo>
                    <a:pt x="273741" y="1244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06409" y="3214890"/>
              <a:ext cx="237239" cy="154230"/>
            </a:xfrm>
            <a:custGeom>
              <a:avLst/>
              <a:gdLst/>
              <a:ahLst/>
              <a:cxnLst/>
              <a:rect l="0" t="0" r="0" b="0"/>
              <a:pathLst>
                <a:path w="237239" h="154230">
                  <a:moveTo>
                    <a:pt x="153010" y="38415"/>
                  </a:moveTo>
                  <a:lnTo>
                    <a:pt x="133860" y="21604"/>
                  </a:lnTo>
                  <a:lnTo>
                    <a:pt x="100283" y="4838"/>
                  </a:lnTo>
                  <a:lnTo>
                    <a:pt x="61869" y="0"/>
                  </a:lnTo>
                  <a:lnTo>
                    <a:pt x="38803" y="3015"/>
                  </a:lnTo>
                  <a:lnTo>
                    <a:pt x="19974" y="11373"/>
                  </a:lnTo>
                  <a:lnTo>
                    <a:pt x="11677" y="16878"/>
                  </a:lnTo>
                  <a:lnTo>
                    <a:pt x="6146" y="25227"/>
                  </a:lnTo>
                  <a:lnTo>
                    <a:pt x="0" y="46982"/>
                  </a:lnTo>
                  <a:lnTo>
                    <a:pt x="701" y="56994"/>
                  </a:lnTo>
                  <a:lnTo>
                    <a:pt x="12865" y="83435"/>
                  </a:lnTo>
                  <a:lnTo>
                    <a:pt x="32457" y="111806"/>
                  </a:lnTo>
                  <a:lnTo>
                    <a:pt x="50299" y="127965"/>
                  </a:lnTo>
                  <a:lnTo>
                    <a:pt x="73045" y="136707"/>
                  </a:lnTo>
                  <a:lnTo>
                    <a:pt x="85662" y="139038"/>
                  </a:lnTo>
                  <a:lnTo>
                    <a:pt x="95244" y="137083"/>
                  </a:lnTo>
                  <a:lnTo>
                    <a:pt x="102801" y="132270"/>
                  </a:lnTo>
                  <a:lnTo>
                    <a:pt x="114317" y="116393"/>
                  </a:lnTo>
                  <a:lnTo>
                    <a:pt x="134990" y="60267"/>
                  </a:lnTo>
                  <a:lnTo>
                    <a:pt x="138657" y="58832"/>
                  </a:lnTo>
                  <a:lnTo>
                    <a:pt x="142271" y="63724"/>
                  </a:lnTo>
                  <a:lnTo>
                    <a:pt x="166640" y="119897"/>
                  </a:lnTo>
                  <a:lnTo>
                    <a:pt x="188634" y="142887"/>
                  </a:lnTo>
                  <a:lnTo>
                    <a:pt x="197817" y="150177"/>
                  </a:lnTo>
                  <a:lnTo>
                    <a:pt x="206278" y="153867"/>
                  </a:lnTo>
                  <a:lnTo>
                    <a:pt x="237238" y="1542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69644" y="3042735"/>
              <a:ext cx="68761" cy="305328"/>
            </a:xfrm>
            <a:custGeom>
              <a:avLst/>
              <a:gdLst/>
              <a:ahLst/>
              <a:cxnLst/>
              <a:rect l="0" t="0" r="0" b="0"/>
              <a:pathLst>
                <a:path w="68761" h="305328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6584" y="121545"/>
                  </a:lnTo>
                  <a:lnTo>
                    <a:pt x="30247" y="184276"/>
                  </a:lnTo>
                  <a:lnTo>
                    <a:pt x="51448" y="246277"/>
                  </a:lnTo>
                  <a:lnTo>
                    <a:pt x="68760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78079" y="3179606"/>
              <a:ext cx="177520" cy="221099"/>
            </a:xfrm>
            <a:custGeom>
              <a:avLst/>
              <a:gdLst/>
              <a:ahLst/>
              <a:cxnLst/>
              <a:rect l="0" t="0" r="0" b="0"/>
              <a:pathLst>
                <a:path w="177520" h="221099">
                  <a:moveTo>
                    <a:pt x="134066" y="0"/>
                  </a:moveTo>
                  <a:lnTo>
                    <a:pt x="117298" y="5589"/>
                  </a:lnTo>
                  <a:lnTo>
                    <a:pt x="61740" y="4664"/>
                  </a:lnTo>
                  <a:lnTo>
                    <a:pt x="41090" y="10262"/>
                  </a:lnTo>
                  <a:lnTo>
                    <a:pt x="8769" y="32919"/>
                  </a:lnTo>
                  <a:lnTo>
                    <a:pt x="1401" y="39494"/>
                  </a:lnTo>
                  <a:lnTo>
                    <a:pt x="0" y="45046"/>
                  </a:lnTo>
                  <a:lnTo>
                    <a:pt x="2574" y="49918"/>
                  </a:lnTo>
                  <a:lnTo>
                    <a:pt x="14794" y="58451"/>
                  </a:lnTo>
                  <a:lnTo>
                    <a:pt x="42574" y="68661"/>
                  </a:lnTo>
                  <a:lnTo>
                    <a:pt x="96410" y="72704"/>
                  </a:lnTo>
                  <a:lnTo>
                    <a:pt x="151844" y="79092"/>
                  </a:lnTo>
                  <a:lnTo>
                    <a:pt x="161126" y="84313"/>
                  </a:lnTo>
                  <a:lnTo>
                    <a:pt x="174558" y="99474"/>
                  </a:lnTo>
                  <a:lnTo>
                    <a:pt x="177439" y="108430"/>
                  </a:lnTo>
                  <a:lnTo>
                    <a:pt x="177519" y="127740"/>
                  </a:lnTo>
                  <a:lnTo>
                    <a:pt x="165398" y="158342"/>
                  </a:lnTo>
                  <a:lnTo>
                    <a:pt x="146989" y="184046"/>
                  </a:lnTo>
                  <a:lnTo>
                    <a:pt x="121127" y="206481"/>
                  </a:lnTo>
                  <a:lnTo>
                    <a:pt x="98290" y="214601"/>
                  </a:lnTo>
                  <a:lnTo>
                    <a:pt x="62245" y="219173"/>
                  </a:lnTo>
                  <a:lnTo>
                    <a:pt x="28781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589803" y="362236"/>
            <a:ext cx="4116543" cy="722200"/>
            <a:chOff x="1589803" y="362236"/>
            <a:chExt cx="4116543" cy="722200"/>
          </a:xfrm>
        </p:grpSpPr>
        <p:sp>
          <p:nvSpPr>
            <p:cNvPr id="2" name="Freeform 1"/>
            <p:cNvSpPr/>
            <p:nvPr/>
          </p:nvSpPr>
          <p:spPr>
            <a:xfrm>
              <a:off x="1589803" y="607900"/>
              <a:ext cx="336913" cy="424649"/>
            </a:xfrm>
            <a:custGeom>
              <a:avLst/>
              <a:gdLst/>
              <a:ahLst/>
              <a:cxnLst/>
              <a:rect l="0" t="0" r="0" b="0"/>
              <a:pathLst>
                <a:path w="336913" h="424649">
                  <a:moveTo>
                    <a:pt x="0" y="65923"/>
                  </a:moveTo>
                  <a:lnTo>
                    <a:pt x="17958" y="120968"/>
                  </a:lnTo>
                  <a:lnTo>
                    <a:pt x="35149" y="180436"/>
                  </a:lnTo>
                  <a:lnTo>
                    <a:pt x="41908" y="240405"/>
                  </a:lnTo>
                  <a:lnTo>
                    <a:pt x="50112" y="291277"/>
                  </a:lnTo>
                  <a:lnTo>
                    <a:pt x="58781" y="343395"/>
                  </a:lnTo>
                  <a:lnTo>
                    <a:pt x="63040" y="393542"/>
                  </a:lnTo>
                  <a:lnTo>
                    <a:pt x="68851" y="424648"/>
                  </a:lnTo>
                  <a:lnTo>
                    <a:pt x="68127" y="424396"/>
                  </a:lnTo>
                  <a:lnTo>
                    <a:pt x="48807" y="364458"/>
                  </a:lnTo>
                  <a:lnTo>
                    <a:pt x="36200" y="302534"/>
                  </a:lnTo>
                  <a:lnTo>
                    <a:pt x="32953" y="252494"/>
                  </a:lnTo>
                  <a:lnTo>
                    <a:pt x="31855" y="189951"/>
                  </a:lnTo>
                  <a:lnTo>
                    <a:pt x="37228" y="127207"/>
                  </a:lnTo>
                  <a:lnTo>
                    <a:pt x="50724" y="70923"/>
                  </a:lnTo>
                  <a:lnTo>
                    <a:pt x="74707" y="27917"/>
                  </a:lnTo>
                  <a:lnTo>
                    <a:pt x="81390" y="19528"/>
                  </a:lnTo>
                  <a:lnTo>
                    <a:pt x="101294" y="7089"/>
                  </a:lnTo>
                  <a:lnTo>
                    <a:pt x="124568" y="0"/>
                  </a:lnTo>
                  <a:lnTo>
                    <a:pt x="157401" y="2587"/>
                  </a:lnTo>
                  <a:lnTo>
                    <a:pt x="189357" y="11932"/>
                  </a:lnTo>
                  <a:lnTo>
                    <a:pt x="231596" y="38577"/>
                  </a:lnTo>
                  <a:lnTo>
                    <a:pt x="251500" y="58449"/>
                  </a:lnTo>
                  <a:lnTo>
                    <a:pt x="290670" y="111761"/>
                  </a:lnTo>
                  <a:lnTo>
                    <a:pt x="306573" y="146315"/>
                  </a:lnTo>
                  <a:lnTo>
                    <a:pt x="322427" y="207149"/>
                  </a:lnTo>
                  <a:lnTo>
                    <a:pt x="333704" y="268558"/>
                  </a:lnTo>
                  <a:lnTo>
                    <a:pt x="336278" y="331078"/>
                  </a:lnTo>
                  <a:lnTo>
                    <a:pt x="336912" y="3817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4155" y="68435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8669" y="170555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79399" y="779108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4" y="14655"/>
                  </a:lnTo>
                  <a:lnTo>
                    <a:pt x="86080" y="19793"/>
                  </a:lnTo>
                  <a:lnTo>
                    <a:pt x="2939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05865" y="452725"/>
              <a:ext cx="20930" cy="515897"/>
            </a:xfrm>
            <a:custGeom>
              <a:avLst/>
              <a:gdLst/>
              <a:ahLst/>
              <a:cxnLst/>
              <a:rect l="0" t="0" r="0" b="0"/>
              <a:pathLst>
                <a:path w="20930" h="515897">
                  <a:moveTo>
                    <a:pt x="10528" y="0"/>
                  </a:moveTo>
                  <a:lnTo>
                    <a:pt x="10528" y="58617"/>
                  </a:lnTo>
                  <a:lnTo>
                    <a:pt x="10528" y="110175"/>
                  </a:lnTo>
                  <a:lnTo>
                    <a:pt x="10528" y="169905"/>
                  </a:lnTo>
                  <a:lnTo>
                    <a:pt x="10528" y="220878"/>
                  </a:lnTo>
                  <a:lnTo>
                    <a:pt x="16118" y="276795"/>
                  </a:lnTo>
                  <a:lnTo>
                    <a:pt x="19594" y="326638"/>
                  </a:lnTo>
                  <a:lnTo>
                    <a:pt x="20623" y="376632"/>
                  </a:lnTo>
                  <a:lnTo>
                    <a:pt x="20929" y="428489"/>
                  </a:lnTo>
                  <a:lnTo>
                    <a:pt x="12626" y="48649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33974" y="558010"/>
              <a:ext cx="303477" cy="260661"/>
            </a:xfrm>
            <a:custGeom>
              <a:avLst/>
              <a:gdLst/>
              <a:ahLst/>
              <a:cxnLst/>
              <a:rect l="0" t="0" r="0" b="0"/>
              <a:pathLst>
                <a:path w="303477" h="260661">
                  <a:moveTo>
                    <a:pt x="303476" y="157927"/>
                  </a:moveTo>
                  <a:lnTo>
                    <a:pt x="292298" y="169106"/>
                  </a:lnTo>
                  <a:lnTo>
                    <a:pt x="230259" y="192771"/>
                  </a:lnTo>
                  <a:lnTo>
                    <a:pt x="170124" y="223122"/>
                  </a:lnTo>
                  <a:lnTo>
                    <a:pt x="114427" y="250293"/>
                  </a:lnTo>
                  <a:lnTo>
                    <a:pt x="91942" y="257470"/>
                  </a:lnTo>
                  <a:lnTo>
                    <a:pt x="66352" y="260660"/>
                  </a:lnTo>
                  <a:lnTo>
                    <a:pt x="42500" y="255839"/>
                  </a:lnTo>
                  <a:lnTo>
                    <a:pt x="31226" y="251278"/>
                  </a:lnTo>
                  <a:lnTo>
                    <a:pt x="15580" y="236851"/>
                  </a:lnTo>
                  <a:lnTo>
                    <a:pt x="9770" y="228091"/>
                  </a:lnTo>
                  <a:lnTo>
                    <a:pt x="1593" y="193404"/>
                  </a:lnTo>
                  <a:lnTo>
                    <a:pt x="0" y="140932"/>
                  </a:lnTo>
                  <a:lnTo>
                    <a:pt x="12894" y="79174"/>
                  </a:lnTo>
                  <a:lnTo>
                    <a:pt x="26709" y="19684"/>
                  </a:lnTo>
                  <a:lnTo>
                    <a:pt x="2973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69077" y="90545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92168" y="473782"/>
              <a:ext cx="373257" cy="462757"/>
            </a:xfrm>
            <a:custGeom>
              <a:avLst/>
              <a:gdLst/>
              <a:ahLst/>
              <a:cxnLst/>
              <a:rect l="0" t="0" r="0" b="0"/>
              <a:pathLst>
                <a:path w="373257" h="462757">
                  <a:moveTo>
                    <a:pt x="261220" y="0"/>
                  </a:moveTo>
                  <a:lnTo>
                    <a:pt x="244453" y="11178"/>
                  </a:lnTo>
                  <a:lnTo>
                    <a:pt x="211669" y="18130"/>
                  </a:lnTo>
                  <a:lnTo>
                    <a:pt x="158669" y="20479"/>
                  </a:lnTo>
                  <a:lnTo>
                    <a:pt x="106259" y="17823"/>
                  </a:lnTo>
                  <a:lnTo>
                    <a:pt x="56176" y="11969"/>
                  </a:lnTo>
                  <a:lnTo>
                    <a:pt x="20702" y="16545"/>
                  </a:lnTo>
                  <a:lnTo>
                    <a:pt x="13137" y="22728"/>
                  </a:lnTo>
                  <a:lnTo>
                    <a:pt x="4732" y="42077"/>
                  </a:lnTo>
                  <a:lnTo>
                    <a:pt x="0" y="79278"/>
                  </a:lnTo>
                  <a:lnTo>
                    <a:pt x="5637" y="133770"/>
                  </a:lnTo>
                  <a:lnTo>
                    <a:pt x="11083" y="192713"/>
                  </a:lnTo>
                  <a:lnTo>
                    <a:pt x="23078" y="249157"/>
                  </a:lnTo>
                  <a:lnTo>
                    <a:pt x="26419" y="252672"/>
                  </a:lnTo>
                  <a:lnTo>
                    <a:pt x="29817" y="250336"/>
                  </a:lnTo>
                  <a:lnTo>
                    <a:pt x="49264" y="224144"/>
                  </a:lnTo>
                  <a:lnTo>
                    <a:pt x="74416" y="203413"/>
                  </a:lnTo>
                  <a:lnTo>
                    <a:pt x="109684" y="188042"/>
                  </a:lnTo>
                  <a:lnTo>
                    <a:pt x="149770" y="181668"/>
                  </a:lnTo>
                  <a:lnTo>
                    <a:pt x="210886" y="190791"/>
                  </a:lnTo>
                  <a:lnTo>
                    <a:pt x="259597" y="203803"/>
                  </a:lnTo>
                  <a:lnTo>
                    <a:pt x="313649" y="240918"/>
                  </a:lnTo>
                  <a:lnTo>
                    <a:pt x="324249" y="248349"/>
                  </a:lnTo>
                  <a:lnTo>
                    <a:pt x="339146" y="269085"/>
                  </a:lnTo>
                  <a:lnTo>
                    <a:pt x="357229" y="300827"/>
                  </a:lnTo>
                  <a:lnTo>
                    <a:pt x="363831" y="309346"/>
                  </a:lnTo>
                  <a:lnTo>
                    <a:pt x="371166" y="331289"/>
                  </a:lnTo>
                  <a:lnTo>
                    <a:pt x="373256" y="355470"/>
                  </a:lnTo>
                  <a:lnTo>
                    <a:pt x="370285" y="377915"/>
                  </a:lnTo>
                  <a:lnTo>
                    <a:pt x="356447" y="410282"/>
                  </a:lnTo>
                  <a:lnTo>
                    <a:pt x="337858" y="425283"/>
                  </a:lnTo>
                  <a:lnTo>
                    <a:pt x="287797" y="444445"/>
                  </a:lnTo>
                  <a:lnTo>
                    <a:pt x="226782" y="452260"/>
                  </a:lnTo>
                  <a:lnTo>
                    <a:pt x="175389" y="460735"/>
                  </a:lnTo>
                  <a:lnTo>
                    <a:pt x="120523" y="462756"/>
                  </a:lnTo>
                  <a:lnTo>
                    <a:pt x="60899" y="455920"/>
                  </a:lnTo>
                  <a:lnTo>
                    <a:pt x="29593" y="4527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69285" y="547481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5109" y="17959"/>
                  </a:lnTo>
                  <a:lnTo>
                    <a:pt x="77745" y="28547"/>
                  </a:lnTo>
                  <a:lnTo>
                    <a:pt x="35904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00870" y="68435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7233" y="24024"/>
                  </a:lnTo>
                  <a:lnTo>
                    <a:pt x="73182" y="30092"/>
                  </a:lnTo>
                  <a:lnTo>
                    <a:pt x="34552" y="3114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24820" y="362236"/>
              <a:ext cx="306343" cy="595858"/>
            </a:xfrm>
            <a:custGeom>
              <a:avLst/>
              <a:gdLst/>
              <a:ahLst/>
              <a:cxnLst/>
              <a:rect l="0" t="0" r="0" b="0"/>
              <a:pathLst>
                <a:path w="306343" h="595858">
                  <a:moveTo>
                    <a:pt x="270931" y="301059"/>
                  </a:moveTo>
                  <a:lnTo>
                    <a:pt x="296125" y="244844"/>
                  </a:lnTo>
                  <a:lnTo>
                    <a:pt x="306342" y="200825"/>
                  </a:lnTo>
                  <a:lnTo>
                    <a:pt x="300499" y="143436"/>
                  </a:lnTo>
                  <a:lnTo>
                    <a:pt x="282491" y="87040"/>
                  </a:lnTo>
                  <a:lnTo>
                    <a:pt x="263178" y="56062"/>
                  </a:lnTo>
                  <a:lnTo>
                    <a:pt x="218880" y="24634"/>
                  </a:lnTo>
                  <a:lnTo>
                    <a:pt x="178819" y="5336"/>
                  </a:lnTo>
                  <a:lnTo>
                    <a:pt x="151224" y="0"/>
                  </a:lnTo>
                  <a:lnTo>
                    <a:pt x="123361" y="3868"/>
                  </a:lnTo>
                  <a:lnTo>
                    <a:pt x="72936" y="25416"/>
                  </a:lnTo>
                  <a:lnTo>
                    <a:pt x="39910" y="56520"/>
                  </a:lnTo>
                  <a:lnTo>
                    <a:pt x="19076" y="89783"/>
                  </a:lnTo>
                  <a:lnTo>
                    <a:pt x="2726" y="140869"/>
                  </a:lnTo>
                  <a:lnTo>
                    <a:pt x="0" y="180936"/>
                  </a:lnTo>
                  <a:lnTo>
                    <a:pt x="12060" y="237320"/>
                  </a:lnTo>
                  <a:lnTo>
                    <a:pt x="33836" y="278720"/>
                  </a:lnTo>
                  <a:lnTo>
                    <a:pt x="63787" y="310641"/>
                  </a:lnTo>
                  <a:lnTo>
                    <a:pt x="73173" y="317975"/>
                  </a:lnTo>
                  <a:lnTo>
                    <a:pt x="96081" y="326125"/>
                  </a:lnTo>
                  <a:lnTo>
                    <a:pt x="121860" y="328577"/>
                  </a:lnTo>
                  <a:lnTo>
                    <a:pt x="162681" y="322211"/>
                  </a:lnTo>
                  <a:lnTo>
                    <a:pt x="190455" y="312019"/>
                  </a:lnTo>
                  <a:lnTo>
                    <a:pt x="209038" y="296572"/>
                  </a:lnTo>
                  <a:lnTo>
                    <a:pt x="263962" y="234614"/>
                  </a:lnTo>
                  <a:lnTo>
                    <a:pt x="277972" y="220445"/>
                  </a:lnTo>
                  <a:lnTo>
                    <a:pt x="283814" y="219240"/>
                  </a:lnTo>
                  <a:lnTo>
                    <a:pt x="288878" y="221947"/>
                  </a:lnTo>
                  <a:lnTo>
                    <a:pt x="293424" y="227260"/>
                  </a:lnTo>
                  <a:lnTo>
                    <a:pt x="295356" y="245643"/>
                  </a:lnTo>
                  <a:lnTo>
                    <a:pt x="292653" y="301161"/>
                  </a:lnTo>
                  <a:lnTo>
                    <a:pt x="292119" y="361217"/>
                  </a:lnTo>
                  <a:lnTo>
                    <a:pt x="292027" y="409871"/>
                  </a:lnTo>
                  <a:lnTo>
                    <a:pt x="291996" y="468825"/>
                  </a:lnTo>
                  <a:lnTo>
                    <a:pt x="291990" y="525531"/>
                  </a:lnTo>
                  <a:lnTo>
                    <a:pt x="300322" y="578147"/>
                  </a:lnTo>
                  <a:lnTo>
                    <a:pt x="302516" y="5958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85264" y="884393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85306" y="431668"/>
              <a:ext cx="421040" cy="652768"/>
            </a:xfrm>
            <a:custGeom>
              <a:avLst/>
              <a:gdLst/>
              <a:ahLst/>
              <a:cxnLst/>
              <a:rect l="0" t="0" r="0" b="0"/>
              <a:pathLst>
                <a:path w="421040" h="652768">
                  <a:moveTo>
                    <a:pt x="0" y="0"/>
                  </a:moveTo>
                  <a:lnTo>
                    <a:pt x="58616" y="14654"/>
                  </a:lnTo>
                  <a:lnTo>
                    <a:pt x="104585" y="24749"/>
                  </a:lnTo>
                  <a:lnTo>
                    <a:pt x="160839" y="29560"/>
                  </a:lnTo>
                  <a:lnTo>
                    <a:pt x="219854" y="38421"/>
                  </a:lnTo>
                  <a:lnTo>
                    <a:pt x="268432" y="41020"/>
                  </a:lnTo>
                  <a:lnTo>
                    <a:pt x="318701" y="41790"/>
                  </a:lnTo>
                  <a:lnTo>
                    <a:pt x="375081" y="38930"/>
                  </a:lnTo>
                  <a:lnTo>
                    <a:pt x="397160" y="32510"/>
                  </a:lnTo>
                  <a:lnTo>
                    <a:pt x="414771" y="21858"/>
                  </a:lnTo>
                  <a:lnTo>
                    <a:pt x="419234" y="22761"/>
                  </a:lnTo>
                  <a:lnTo>
                    <a:pt x="421039" y="28042"/>
                  </a:lnTo>
                  <a:lnTo>
                    <a:pt x="418786" y="83025"/>
                  </a:lnTo>
                  <a:lnTo>
                    <a:pt x="401351" y="140446"/>
                  </a:lnTo>
                  <a:lnTo>
                    <a:pt x="389930" y="193692"/>
                  </a:lnTo>
                  <a:lnTo>
                    <a:pt x="379137" y="253922"/>
                  </a:lnTo>
                  <a:lnTo>
                    <a:pt x="368530" y="316222"/>
                  </a:lnTo>
                  <a:lnTo>
                    <a:pt x="357978" y="369776"/>
                  </a:lnTo>
                  <a:lnTo>
                    <a:pt x="347443" y="417229"/>
                  </a:lnTo>
                  <a:lnTo>
                    <a:pt x="336912" y="472624"/>
                  </a:lnTo>
                  <a:lnTo>
                    <a:pt x="329503" y="526081"/>
                  </a:lnTo>
                  <a:lnTo>
                    <a:pt x="321410" y="585369"/>
                  </a:lnTo>
                  <a:lnTo>
                    <a:pt x="308253" y="635442"/>
                  </a:lnTo>
                  <a:lnTo>
                    <a:pt x="305326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05782" y="1263419"/>
            <a:ext cx="1161113" cy="392649"/>
            <a:chOff x="2505782" y="1263419"/>
            <a:chExt cx="1161113" cy="392649"/>
          </a:xfrm>
        </p:grpSpPr>
        <p:sp>
          <p:nvSpPr>
            <p:cNvPr id="15" name="Freeform 14"/>
            <p:cNvSpPr/>
            <p:nvPr/>
          </p:nvSpPr>
          <p:spPr>
            <a:xfrm>
              <a:off x="2505782" y="137923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99392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58507" y="126341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1" y="48931"/>
                  </a:lnTo>
                  <a:lnTo>
                    <a:pt x="1" y="96776"/>
                  </a:lnTo>
                  <a:lnTo>
                    <a:pt x="3120" y="151117"/>
                  </a:lnTo>
                  <a:lnTo>
                    <a:pt x="8334" y="211672"/>
                  </a:lnTo>
                  <a:lnTo>
                    <a:pt x="12998" y="267829"/>
                  </a:lnTo>
                  <a:lnTo>
                    <a:pt x="19465" y="32872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42633" y="1284476"/>
              <a:ext cx="136932" cy="182898"/>
            </a:xfrm>
            <a:custGeom>
              <a:avLst/>
              <a:gdLst/>
              <a:ahLst/>
              <a:cxnLst/>
              <a:rect l="0" t="0" r="0" b="0"/>
              <a:pathLst>
                <a:path w="136932" h="182898">
                  <a:moveTo>
                    <a:pt x="136931" y="157928"/>
                  </a:moveTo>
                  <a:lnTo>
                    <a:pt x="114575" y="157928"/>
                  </a:lnTo>
                  <a:lnTo>
                    <a:pt x="97359" y="164167"/>
                  </a:lnTo>
                  <a:lnTo>
                    <a:pt x="61654" y="181647"/>
                  </a:lnTo>
                  <a:lnTo>
                    <a:pt x="41474" y="182897"/>
                  </a:lnTo>
                  <a:lnTo>
                    <a:pt x="21976" y="178384"/>
                  </a:lnTo>
                  <a:lnTo>
                    <a:pt x="5512" y="168579"/>
                  </a:lnTo>
                  <a:lnTo>
                    <a:pt x="1355" y="160349"/>
                  </a:lnTo>
                  <a:lnTo>
                    <a:pt x="0" y="100246"/>
                  </a:lnTo>
                  <a:lnTo>
                    <a:pt x="8454" y="46491"/>
                  </a:lnTo>
                  <a:lnTo>
                    <a:pt x="2111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21720" y="1558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7567" y="1273948"/>
              <a:ext cx="299328" cy="382120"/>
            </a:xfrm>
            <a:custGeom>
              <a:avLst/>
              <a:gdLst/>
              <a:ahLst/>
              <a:cxnLst/>
              <a:rect l="0" t="0" r="0" b="0"/>
              <a:pathLst>
                <a:path w="299328" h="382120">
                  <a:moveTo>
                    <a:pt x="180536" y="0"/>
                  </a:moveTo>
                  <a:lnTo>
                    <a:pt x="162555" y="15641"/>
                  </a:lnTo>
                  <a:lnTo>
                    <a:pt x="145639" y="23719"/>
                  </a:lnTo>
                  <a:lnTo>
                    <a:pt x="110795" y="29254"/>
                  </a:lnTo>
                  <a:lnTo>
                    <a:pt x="57099" y="23889"/>
                  </a:lnTo>
                  <a:lnTo>
                    <a:pt x="29359" y="22316"/>
                  </a:lnTo>
                  <a:lnTo>
                    <a:pt x="18920" y="26575"/>
                  </a:lnTo>
                  <a:lnTo>
                    <a:pt x="10791" y="34095"/>
                  </a:lnTo>
                  <a:lnTo>
                    <a:pt x="4202" y="43787"/>
                  </a:lnTo>
                  <a:lnTo>
                    <a:pt x="0" y="63914"/>
                  </a:lnTo>
                  <a:lnTo>
                    <a:pt x="9753" y="123147"/>
                  </a:lnTo>
                  <a:lnTo>
                    <a:pt x="16115" y="145979"/>
                  </a:lnTo>
                  <a:lnTo>
                    <a:pt x="20619" y="151131"/>
                  </a:lnTo>
                  <a:lnTo>
                    <a:pt x="25962" y="152227"/>
                  </a:lnTo>
                  <a:lnTo>
                    <a:pt x="86592" y="133027"/>
                  </a:lnTo>
                  <a:lnTo>
                    <a:pt x="107198" y="132433"/>
                  </a:lnTo>
                  <a:lnTo>
                    <a:pt x="170039" y="147933"/>
                  </a:lnTo>
                  <a:lnTo>
                    <a:pt x="212128" y="167131"/>
                  </a:lnTo>
                  <a:lnTo>
                    <a:pt x="269704" y="216317"/>
                  </a:lnTo>
                  <a:lnTo>
                    <a:pt x="286635" y="243858"/>
                  </a:lnTo>
                  <a:lnTo>
                    <a:pt x="299061" y="274245"/>
                  </a:lnTo>
                  <a:lnTo>
                    <a:pt x="299327" y="284606"/>
                  </a:lnTo>
                  <a:lnTo>
                    <a:pt x="293383" y="305476"/>
                  </a:lnTo>
                  <a:lnTo>
                    <a:pt x="276883" y="336956"/>
                  </a:lnTo>
                  <a:lnTo>
                    <a:pt x="251588" y="362921"/>
                  </a:lnTo>
                  <a:lnTo>
                    <a:pt x="216277" y="379843"/>
                  </a:lnTo>
                  <a:lnTo>
                    <a:pt x="189792" y="382119"/>
                  </a:lnTo>
                  <a:lnTo>
                    <a:pt x="134661" y="374047"/>
                  </a:lnTo>
                  <a:lnTo>
                    <a:pt x="75251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590425" y="1179191"/>
            <a:ext cx="1081823" cy="494840"/>
            <a:chOff x="4590425" y="1179191"/>
            <a:chExt cx="1081823" cy="494840"/>
          </a:xfrm>
        </p:grpSpPr>
        <p:sp>
          <p:nvSpPr>
            <p:cNvPr id="21" name="Freeform 20"/>
            <p:cNvSpPr/>
            <p:nvPr/>
          </p:nvSpPr>
          <p:spPr>
            <a:xfrm>
              <a:off x="4590425" y="1368704"/>
              <a:ext cx="231628" cy="29006"/>
            </a:xfrm>
            <a:custGeom>
              <a:avLst/>
              <a:gdLst/>
              <a:ahLst/>
              <a:cxnLst/>
              <a:rect l="0" t="0" r="0" b="0"/>
              <a:pathLst>
                <a:path w="231628" h="29006">
                  <a:moveTo>
                    <a:pt x="231627" y="0"/>
                  </a:moveTo>
                  <a:lnTo>
                    <a:pt x="214859" y="11179"/>
                  </a:lnTo>
                  <a:lnTo>
                    <a:pt x="163280" y="20276"/>
                  </a:lnTo>
                  <a:lnTo>
                    <a:pt x="110632" y="29005"/>
                  </a:lnTo>
                  <a:lnTo>
                    <a:pt x="50189" y="2548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64207" y="1179191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70204"/>
                  </a:lnTo>
                  <a:lnTo>
                    <a:pt x="0" y="224086"/>
                  </a:lnTo>
                  <a:lnTo>
                    <a:pt x="0" y="275926"/>
                  </a:lnTo>
                  <a:lnTo>
                    <a:pt x="0" y="32971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39800" y="1231834"/>
              <a:ext cx="124408" cy="142250"/>
            </a:xfrm>
            <a:custGeom>
              <a:avLst/>
              <a:gdLst/>
              <a:ahLst/>
              <a:cxnLst/>
              <a:rect l="0" t="0" r="0" b="0"/>
              <a:pathLst>
                <a:path w="124408" h="142250">
                  <a:moveTo>
                    <a:pt x="124407" y="136870"/>
                  </a:moveTo>
                  <a:lnTo>
                    <a:pt x="91955" y="130804"/>
                  </a:lnTo>
                  <a:lnTo>
                    <a:pt x="29574" y="142249"/>
                  </a:lnTo>
                  <a:lnTo>
                    <a:pt x="8559" y="140041"/>
                  </a:lnTo>
                  <a:lnTo>
                    <a:pt x="2721" y="134305"/>
                  </a:lnTo>
                  <a:lnTo>
                    <a:pt x="0" y="125801"/>
                  </a:lnTo>
                  <a:lnTo>
                    <a:pt x="1758" y="91477"/>
                  </a:lnTo>
                  <a:lnTo>
                    <a:pt x="14929" y="33710"/>
                  </a:lnTo>
                  <a:lnTo>
                    <a:pt x="1912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11606" y="154768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6749" y="1247607"/>
              <a:ext cx="275499" cy="321140"/>
            </a:xfrm>
            <a:custGeom>
              <a:avLst/>
              <a:gdLst/>
              <a:ahLst/>
              <a:cxnLst/>
              <a:rect l="0" t="0" r="0" b="0"/>
              <a:pathLst>
                <a:path w="275499" h="321140">
                  <a:moveTo>
                    <a:pt x="225468" y="5284"/>
                  </a:moveTo>
                  <a:lnTo>
                    <a:pt x="182777" y="8403"/>
                  </a:lnTo>
                  <a:lnTo>
                    <a:pt x="160871" y="11350"/>
                  </a:lnTo>
                  <a:lnTo>
                    <a:pt x="108680" y="6829"/>
                  </a:lnTo>
                  <a:lnTo>
                    <a:pt x="53310" y="0"/>
                  </a:lnTo>
                  <a:lnTo>
                    <a:pt x="16921" y="1898"/>
                  </a:lnTo>
                  <a:lnTo>
                    <a:pt x="9228" y="7706"/>
                  </a:lnTo>
                  <a:lnTo>
                    <a:pt x="680" y="26637"/>
                  </a:lnTo>
                  <a:lnTo>
                    <a:pt x="0" y="47530"/>
                  </a:lnTo>
                  <a:lnTo>
                    <a:pt x="9096" y="100716"/>
                  </a:lnTo>
                  <a:lnTo>
                    <a:pt x="18768" y="139235"/>
                  </a:lnTo>
                  <a:lnTo>
                    <a:pt x="23327" y="144887"/>
                  </a:lnTo>
                  <a:lnTo>
                    <a:pt x="28707" y="146316"/>
                  </a:lnTo>
                  <a:lnTo>
                    <a:pt x="82401" y="134186"/>
                  </a:lnTo>
                  <a:lnTo>
                    <a:pt x="140666" y="132132"/>
                  </a:lnTo>
                  <a:lnTo>
                    <a:pt x="167891" y="138090"/>
                  </a:lnTo>
                  <a:lnTo>
                    <a:pt x="213965" y="160979"/>
                  </a:lnTo>
                  <a:lnTo>
                    <a:pt x="246237" y="186726"/>
                  </a:lnTo>
                  <a:lnTo>
                    <a:pt x="272436" y="222171"/>
                  </a:lnTo>
                  <a:lnTo>
                    <a:pt x="275498" y="235273"/>
                  </a:lnTo>
                  <a:lnTo>
                    <a:pt x="272660" y="262309"/>
                  </a:lnTo>
                  <a:lnTo>
                    <a:pt x="260480" y="283684"/>
                  </a:lnTo>
                  <a:lnTo>
                    <a:pt x="243369" y="299813"/>
                  </a:lnTo>
                  <a:lnTo>
                    <a:pt x="224066" y="310881"/>
                  </a:lnTo>
                  <a:lnTo>
                    <a:pt x="187878" y="318099"/>
                  </a:lnTo>
                  <a:lnTo>
                    <a:pt x="126493" y="320538"/>
                  </a:lnTo>
                  <a:lnTo>
                    <a:pt x="67541" y="3211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11482" y="1663502"/>
              <a:ext cx="1052850" cy="10529"/>
            </a:xfrm>
            <a:custGeom>
              <a:avLst/>
              <a:gdLst/>
              <a:ahLst/>
              <a:cxnLst/>
              <a:rect l="0" t="0" r="0" b="0"/>
              <a:pathLst>
                <a:path w="1052850" h="10529">
                  <a:moveTo>
                    <a:pt x="1052849" y="0"/>
                  </a:moveTo>
                  <a:lnTo>
                    <a:pt x="995585" y="3120"/>
                  </a:lnTo>
                  <a:lnTo>
                    <a:pt x="949315" y="5214"/>
                  </a:lnTo>
                  <a:lnTo>
                    <a:pt x="905969" y="4665"/>
                  </a:lnTo>
                  <a:lnTo>
                    <a:pt x="849401" y="9370"/>
                  </a:lnTo>
                  <a:lnTo>
                    <a:pt x="801625" y="10185"/>
                  </a:lnTo>
                  <a:lnTo>
                    <a:pt x="750425" y="10427"/>
                  </a:lnTo>
                  <a:lnTo>
                    <a:pt x="698210" y="10498"/>
                  </a:lnTo>
                  <a:lnTo>
                    <a:pt x="645694" y="10520"/>
                  </a:lnTo>
                  <a:lnTo>
                    <a:pt x="593089" y="10526"/>
                  </a:lnTo>
                  <a:lnTo>
                    <a:pt x="534868" y="10528"/>
                  </a:lnTo>
                  <a:lnTo>
                    <a:pt x="478754" y="10528"/>
                  </a:lnTo>
                  <a:lnTo>
                    <a:pt x="419493" y="10528"/>
                  </a:lnTo>
                  <a:lnTo>
                    <a:pt x="375174" y="7409"/>
                  </a:lnTo>
                  <a:lnTo>
                    <a:pt x="329351" y="3293"/>
                  </a:lnTo>
                  <a:lnTo>
                    <a:pt x="285588" y="1464"/>
                  </a:lnTo>
                  <a:lnTo>
                    <a:pt x="239622" y="651"/>
                  </a:lnTo>
                  <a:lnTo>
                    <a:pt x="191896" y="289"/>
                  </a:lnTo>
                  <a:lnTo>
                    <a:pt x="143389" y="129"/>
                  </a:lnTo>
                  <a:lnTo>
                    <a:pt x="88295" y="57"/>
                  </a:lnTo>
                  <a:lnTo>
                    <a:pt x="26161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660399" y="1947772"/>
            <a:ext cx="3199465" cy="852620"/>
            <a:chOff x="2660399" y="1947772"/>
            <a:chExt cx="3199465" cy="852620"/>
          </a:xfrm>
        </p:grpSpPr>
        <p:sp>
          <p:nvSpPr>
            <p:cNvPr id="28" name="Freeform 27"/>
            <p:cNvSpPr/>
            <p:nvPr/>
          </p:nvSpPr>
          <p:spPr>
            <a:xfrm>
              <a:off x="3065143" y="2301753"/>
              <a:ext cx="311849" cy="290376"/>
            </a:xfrm>
            <a:custGeom>
              <a:avLst/>
              <a:gdLst/>
              <a:ahLst/>
              <a:cxnLst/>
              <a:rect l="0" t="0" r="0" b="0"/>
              <a:pathLst>
                <a:path w="311849" h="290376">
                  <a:moveTo>
                    <a:pt x="40763" y="67158"/>
                  </a:moveTo>
                  <a:lnTo>
                    <a:pt x="33528" y="94715"/>
                  </a:lnTo>
                  <a:lnTo>
                    <a:pt x="30885" y="150937"/>
                  </a:lnTo>
                  <a:lnTo>
                    <a:pt x="30363" y="207450"/>
                  </a:lnTo>
                  <a:lnTo>
                    <a:pt x="29090" y="262503"/>
                  </a:lnTo>
                  <a:lnTo>
                    <a:pt x="24657" y="286169"/>
                  </a:lnTo>
                  <a:lnTo>
                    <a:pt x="21837" y="290375"/>
                  </a:lnTo>
                  <a:lnTo>
                    <a:pt x="18787" y="289669"/>
                  </a:lnTo>
                  <a:lnTo>
                    <a:pt x="15584" y="285689"/>
                  </a:lnTo>
                  <a:lnTo>
                    <a:pt x="3208" y="237273"/>
                  </a:lnTo>
                  <a:lnTo>
                    <a:pt x="0" y="188403"/>
                  </a:lnTo>
                  <a:lnTo>
                    <a:pt x="1389" y="139218"/>
                  </a:lnTo>
                  <a:lnTo>
                    <a:pt x="22421" y="78857"/>
                  </a:lnTo>
                  <a:lnTo>
                    <a:pt x="36121" y="60270"/>
                  </a:lnTo>
                  <a:lnTo>
                    <a:pt x="76417" y="23184"/>
                  </a:lnTo>
                  <a:lnTo>
                    <a:pt x="125527" y="1157"/>
                  </a:lnTo>
                  <a:lnTo>
                    <a:pt x="146286" y="0"/>
                  </a:lnTo>
                  <a:lnTo>
                    <a:pt x="188209" y="8789"/>
                  </a:lnTo>
                  <a:lnTo>
                    <a:pt x="229115" y="30196"/>
                  </a:lnTo>
                  <a:lnTo>
                    <a:pt x="245748" y="43322"/>
                  </a:lnTo>
                  <a:lnTo>
                    <a:pt x="280691" y="99424"/>
                  </a:lnTo>
                  <a:lnTo>
                    <a:pt x="306982" y="161975"/>
                  </a:lnTo>
                  <a:lnTo>
                    <a:pt x="311848" y="218512"/>
                  </a:lnTo>
                  <a:lnTo>
                    <a:pt x="303976" y="2672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21803" y="2326798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53388" y="2453139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0"/>
                  </a:moveTo>
                  <a:lnTo>
                    <a:pt x="78254" y="9065"/>
                  </a:lnTo>
                  <a:lnTo>
                    <a:pt x="21524" y="1747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37960" y="2048255"/>
              <a:ext cx="276222" cy="419134"/>
            </a:xfrm>
            <a:custGeom>
              <a:avLst/>
              <a:gdLst/>
              <a:ahLst/>
              <a:cxnLst/>
              <a:rect l="0" t="0" r="0" b="0"/>
              <a:pathLst>
                <a:path w="276222" h="419134">
                  <a:moveTo>
                    <a:pt x="252506" y="25859"/>
                  </a:moveTo>
                  <a:lnTo>
                    <a:pt x="195242" y="25859"/>
                  </a:lnTo>
                  <a:lnTo>
                    <a:pt x="139939" y="20269"/>
                  </a:lnTo>
                  <a:lnTo>
                    <a:pt x="87984" y="7900"/>
                  </a:lnTo>
                  <a:lnTo>
                    <a:pt x="53630" y="0"/>
                  </a:lnTo>
                  <a:lnTo>
                    <a:pt x="31926" y="1888"/>
                  </a:lnTo>
                  <a:lnTo>
                    <a:pt x="24734" y="7538"/>
                  </a:lnTo>
                  <a:lnTo>
                    <a:pt x="6656" y="57574"/>
                  </a:lnTo>
                  <a:lnTo>
                    <a:pt x="1172" y="109159"/>
                  </a:lnTo>
                  <a:lnTo>
                    <a:pt x="89" y="171341"/>
                  </a:lnTo>
                  <a:lnTo>
                    <a:pt x="0" y="186018"/>
                  </a:lnTo>
                  <a:lnTo>
                    <a:pt x="2280" y="193463"/>
                  </a:lnTo>
                  <a:lnTo>
                    <a:pt x="6140" y="196086"/>
                  </a:lnTo>
                  <a:lnTo>
                    <a:pt x="11053" y="195496"/>
                  </a:lnTo>
                  <a:lnTo>
                    <a:pt x="63979" y="170699"/>
                  </a:lnTo>
                  <a:lnTo>
                    <a:pt x="100460" y="165091"/>
                  </a:lnTo>
                  <a:lnTo>
                    <a:pt x="154709" y="171601"/>
                  </a:lnTo>
                  <a:lnTo>
                    <a:pt x="207365" y="187272"/>
                  </a:lnTo>
                  <a:lnTo>
                    <a:pt x="246319" y="212550"/>
                  </a:lnTo>
                  <a:lnTo>
                    <a:pt x="263671" y="238712"/>
                  </a:lnTo>
                  <a:lnTo>
                    <a:pt x="276221" y="274280"/>
                  </a:lnTo>
                  <a:lnTo>
                    <a:pt x="276170" y="314454"/>
                  </a:lnTo>
                  <a:lnTo>
                    <a:pt x="262453" y="372482"/>
                  </a:lnTo>
                  <a:lnTo>
                    <a:pt x="259138" y="383283"/>
                  </a:lnTo>
                  <a:lnTo>
                    <a:pt x="253418" y="391653"/>
                  </a:lnTo>
                  <a:lnTo>
                    <a:pt x="237703" y="404073"/>
                  </a:lnTo>
                  <a:lnTo>
                    <a:pt x="203537" y="417642"/>
                  </a:lnTo>
                  <a:lnTo>
                    <a:pt x="180439" y="419133"/>
                  </a:lnTo>
                  <a:lnTo>
                    <a:pt x="122018" y="407406"/>
                  </a:lnTo>
                  <a:lnTo>
                    <a:pt x="105107" y="4048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58922" y="2389969"/>
              <a:ext cx="10529" cy="42114"/>
            </a:xfrm>
            <a:custGeom>
              <a:avLst/>
              <a:gdLst/>
              <a:ahLst/>
              <a:cxnLst/>
              <a:rect l="0" t="0" r="0" b="0"/>
              <a:pathLst>
                <a:path w="10529" h="42114">
                  <a:moveTo>
                    <a:pt x="10528" y="0"/>
                  </a:move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33394" y="2092049"/>
              <a:ext cx="394068" cy="476867"/>
            </a:xfrm>
            <a:custGeom>
              <a:avLst/>
              <a:gdLst/>
              <a:ahLst/>
              <a:cxnLst/>
              <a:rect l="0" t="0" r="0" b="0"/>
              <a:pathLst>
                <a:path w="394068" h="476867">
                  <a:moveTo>
                    <a:pt x="36098" y="13650"/>
                  </a:moveTo>
                  <a:lnTo>
                    <a:pt x="12379" y="66678"/>
                  </a:lnTo>
                  <a:lnTo>
                    <a:pt x="0" y="107529"/>
                  </a:lnTo>
                  <a:lnTo>
                    <a:pt x="1727" y="99438"/>
                  </a:lnTo>
                  <a:lnTo>
                    <a:pt x="33577" y="44448"/>
                  </a:lnTo>
                  <a:lnTo>
                    <a:pt x="59527" y="19006"/>
                  </a:lnTo>
                  <a:lnTo>
                    <a:pt x="89444" y="2239"/>
                  </a:lnTo>
                  <a:lnTo>
                    <a:pt x="113229" y="0"/>
                  </a:lnTo>
                  <a:lnTo>
                    <a:pt x="138229" y="4074"/>
                  </a:lnTo>
                  <a:lnTo>
                    <a:pt x="161038" y="13683"/>
                  </a:lnTo>
                  <a:lnTo>
                    <a:pt x="193610" y="43426"/>
                  </a:lnTo>
                  <a:lnTo>
                    <a:pt x="227652" y="95398"/>
                  </a:lnTo>
                  <a:lnTo>
                    <a:pt x="253787" y="147604"/>
                  </a:lnTo>
                  <a:lnTo>
                    <a:pt x="270561" y="203237"/>
                  </a:lnTo>
                  <a:lnTo>
                    <a:pt x="275974" y="258947"/>
                  </a:lnTo>
                  <a:lnTo>
                    <a:pt x="271989" y="314318"/>
                  </a:lnTo>
                  <a:lnTo>
                    <a:pt x="257810" y="362180"/>
                  </a:lnTo>
                  <a:lnTo>
                    <a:pt x="224822" y="419104"/>
                  </a:lnTo>
                  <a:lnTo>
                    <a:pt x="191443" y="462237"/>
                  </a:lnTo>
                  <a:lnTo>
                    <a:pt x="181776" y="470636"/>
                  </a:lnTo>
                  <a:lnTo>
                    <a:pt x="171821" y="475065"/>
                  </a:lnTo>
                  <a:lnTo>
                    <a:pt x="151402" y="476866"/>
                  </a:lnTo>
                  <a:lnTo>
                    <a:pt x="120175" y="465715"/>
                  </a:lnTo>
                  <a:lnTo>
                    <a:pt x="105441" y="450874"/>
                  </a:lnTo>
                  <a:lnTo>
                    <a:pt x="86450" y="412751"/>
                  </a:lnTo>
                  <a:lnTo>
                    <a:pt x="80653" y="376267"/>
                  </a:lnTo>
                  <a:lnTo>
                    <a:pt x="84524" y="341411"/>
                  </a:lnTo>
                  <a:lnTo>
                    <a:pt x="96225" y="322708"/>
                  </a:lnTo>
                  <a:lnTo>
                    <a:pt x="114294" y="307767"/>
                  </a:lnTo>
                  <a:lnTo>
                    <a:pt x="137922" y="297227"/>
                  </a:lnTo>
                  <a:lnTo>
                    <a:pt x="160902" y="294882"/>
                  </a:lnTo>
                  <a:lnTo>
                    <a:pt x="214880" y="305925"/>
                  </a:lnTo>
                  <a:lnTo>
                    <a:pt x="273287" y="328205"/>
                  </a:lnTo>
                  <a:lnTo>
                    <a:pt x="330242" y="353048"/>
                  </a:lnTo>
                  <a:lnTo>
                    <a:pt x="351662" y="363365"/>
                  </a:lnTo>
                  <a:lnTo>
                    <a:pt x="394067" y="3716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60399" y="1947772"/>
              <a:ext cx="3199465" cy="852620"/>
            </a:xfrm>
            <a:custGeom>
              <a:avLst/>
              <a:gdLst/>
              <a:ahLst/>
              <a:cxnLst/>
              <a:rect l="0" t="0" r="0" b="0"/>
              <a:pathLst>
                <a:path w="3199465" h="852620">
                  <a:moveTo>
                    <a:pt x="2435393" y="10528"/>
                  </a:moveTo>
                  <a:lnTo>
                    <a:pt x="2375009" y="2195"/>
                  </a:lnTo>
                  <a:lnTo>
                    <a:pt x="2323525" y="650"/>
                  </a:lnTo>
                  <a:lnTo>
                    <a:pt x="2264207" y="128"/>
                  </a:lnTo>
                  <a:lnTo>
                    <a:pt x="2215956" y="38"/>
                  </a:lnTo>
                  <a:lnTo>
                    <a:pt x="2154485" y="7"/>
                  </a:lnTo>
                  <a:lnTo>
                    <a:pt x="2104417" y="2"/>
                  </a:lnTo>
                  <a:lnTo>
                    <a:pt x="2052537" y="0"/>
                  </a:lnTo>
                  <a:lnTo>
                    <a:pt x="2000120" y="0"/>
                  </a:lnTo>
                  <a:lnTo>
                    <a:pt x="1947545" y="0"/>
                  </a:lnTo>
                  <a:lnTo>
                    <a:pt x="1893752" y="0"/>
                  </a:lnTo>
                  <a:lnTo>
                    <a:pt x="1835050" y="1169"/>
                  </a:lnTo>
                  <a:lnTo>
                    <a:pt x="1778922" y="7235"/>
                  </a:lnTo>
                  <a:lnTo>
                    <a:pt x="1718358" y="9552"/>
                  </a:lnTo>
                  <a:lnTo>
                    <a:pt x="1655959" y="11409"/>
                  </a:lnTo>
                  <a:lnTo>
                    <a:pt x="1593017" y="17678"/>
                  </a:lnTo>
                  <a:lnTo>
                    <a:pt x="1529914" y="21225"/>
                  </a:lnTo>
                  <a:lnTo>
                    <a:pt x="1466763" y="29166"/>
                  </a:lnTo>
                  <a:lnTo>
                    <a:pt x="1403598" y="37757"/>
                  </a:lnTo>
                  <a:lnTo>
                    <a:pt x="1340429" y="43163"/>
                  </a:lnTo>
                  <a:lnTo>
                    <a:pt x="1277259" y="56202"/>
                  </a:lnTo>
                  <a:lnTo>
                    <a:pt x="1214088" y="63446"/>
                  </a:lnTo>
                  <a:lnTo>
                    <a:pt x="1150917" y="78200"/>
                  </a:lnTo>
                  <a:lnTo>
                    <a:pt x="1087746" y="90501"/>
                  </a:lnTo>
                  <a:lnTo>
                    <a:pt x="1045632" y="97934"/>
                  </a:lnTo>
                  <a:lnTo>
                    <a:pt x="1000398" y="108257"/>
                  </a:lnTo>
                  <a:lnTo>
                    <a:pt x="954168" y="119474"/>
                  </a:lnTo>
                  <a:lnTo>
                    <a:pt x="910225" y="128358"/>
                  </a:lnTo>
                  <a:lnTo>
                    <a:pt x="867298" y="139326"/>
                  </a:lnTo>
                  <a:lnTo>
                    <a:pt x="806789" y="158655"/>
                  </a:lnTo>
                  <a:lnTo>
                    <a:pt x="748696" y="179200"/>
                  </a:lnTo>
                  <a:lnTo>
                    <a:pt x="687029" y="200105"/>
                  </a:lnTo>
                  <a:lnTo>
                    <a:pt x="627423" y="221117"/>
                  </a:lnTo>
                  <a:lnTo>
                    <a:pt x="569598" y="242161"/>
                  </a:lnTo>
                  <a:lnTo>
                    <a:pt x="511131" y="266333"/>
                  </a:lnTo>
                  <a:lnTo>
                    <a:pt x="456763" y="295722"/>
                  </a:lnTo>
                  <a:lnTo>
                    <a:pt x="403609" y="326657"/>
                  </a:lnTo>
                  <a:lnTo>
                    <a:pt x="347695" y="354930"/>
                  </a:lnTo>
                  <a:lnTo>
                    <a:pt x="292913" y="381245"/>
                  </a:lnTo>
                  <a:lnTo>
                    <a:pt x="232481" y="421578"/>
                  </a:lnTo>
                  <a:lnTo>
                    <a:pt x="176654" y="463340"/>
                  </a:lnTo>
                  <a:lnTo>
                    <a:pt x="119768" y="515907"/>
                  </a:lnTo>
                  <a:lnTo>
                    <a:pt x="61599" y="573479"/>
                  </a:lnTo>
                  <a:lnTo>
                    <a:pt x="32978" y="611628"/>
                  </a:lnTo>
                  <a:lnTo>
                    <a:pt x="7268" y="675079"/>
                  </a:lnTo>
                  <a:lnTo>
                    <a:pt x="0" y="700508"/>
                  </a:lnTo>
                  <a:lnTo>
                    <a:pt x="2229" y="727407"/>
                  </a:lnTo>
                  <a:lnTo>
                    <a:pt x="12189" y="753790"/>
                  </a:lnTo>
                  <a:lnTo>
                    <a:pt x="28313" y="777215"/>
                  </a:lnTo>
                  <a:lnTo>
                    <a:pt x="68301" y="804544"/>
                  </a:lnTo>
                  <a:lnTo>
                    <a:pt x="122083" y="826333"/>
                  </a:lnTo>
                  <a:lnTo>
                    <a:pt x="183821" y="838205"/>
                  </a:lnTo>
                  <a:lnTo>
                    <a:pt x="230157" y="845538"/>
                  </a:lnTo>
                  <a:lnTo>
                    <a:pt x="291103" y="850654"/>
                  </a:lnTo>
                  <a:lnTo>
                    <a:pt x="340616" y="852170"/>
                  </a:lnTo>
                  <a:lnTo>
                    <a:pt x="390512" y="852619"/>
                  </a:lnTo>
                  <a:lnTo>
                    <a:pt x="442341" y="847163"/>
                  </a:lnTo>
                  <a:lnTo>
                    <a:pt x="494742" y="843726"/>
                  </a:lnTo>
                  <a:lnTo>
                    <a:pt x="547313" y="842708"/>
                  </a:lnTo>
                  <a:lnTo>
                    <a:pt x="599934" y="842406"/>
                  </a:lnTo>
                  <a:lnTo>
                    <a:pt x="652571" y="836728"/>
                  </a:lnTo>
                  <a:lnTo>
                    <a:pt x="705211" y="833225"/>
                  </a:lnTo>
                  <a:lnTo>
                    <a:pt x="763442" y="832188"/>
                  </a:lnTo>
                  <a:lnTo>
                    <a:pt x="819560" y="826291"/>
                  </a:lnTo>
                  <a:lnTo>
                    <a:pt x="873232" y="822724"/>
                  </a:lnTo>
                  <a:lnTo>
                    <a:pt x="926180" y="821668"/>
                  </a:lnTo>
                  <a:lnTo>
                    <a:pt x="978913" y="821354"/>
                  </a:lnTo>
                  <a:lnTo>
                    <a:pt x="1031583" y="815672"/>
                  </a:lnTo>
                  <a:lnTo>
                    <a:pt x="1089822" y="812169"/>
                  </a:lnTo>
                  <a:lnTo>
                    <a:pt x="1145943" y="811131"/>
                  </a:lnTo>
                  <a:lnTo>
                    <a:pt x="1205205" y="810824"/>
                  </a:lnTo>
                  <a:lnTo>
                    <a:pt x="1267218" y="810732"/>
                  </a:lnTo>
                  <a:lnTo>
                    <a:pt x="1324456" y="805116"/>
                  </a:lnTo>
                  <a:lnTo>
                    <a:pt x="1384050" y="801632"/>
                  </a:lnTo>
                  <a:lnTo>
                    <a:pt x="1446161" y="800600"/>
                  </a:lnTo>
                  <a:lnTo>
                    <a:pt x="1503429" y="800294"/>
                  </a:lnTo>
                  <a:lnTo>
                    <a:pt x="1563031" y="794614"/>
                  </a:lnTo>
                  <a:lnTo>
                    <a:pt x="1625144" y="791112"/>
                  </a:lnTo>
                  <a:lnTo>
                    <a:pt x="1688002" y="790074"/>
                  </a:lnTo>
                  <a:lnTo>
                    <a:pt x="1745491" y="789766"/>
                  </a:lnTo>
                  <a:lnTo>
                    <a:pt x="1799570" y="789675"/>
                  </a:lnTo>
                  <a:lnTo>
                    <a:pt x="1858227" y="789648"/>
                  </a:lnTo>
                  <a:lnTo>
                    <a:pt x="1914471" y="789640"/>
                  </a:lnTo>
                  <a:lnTo>
                    <a:pt x="1973770" y="784049"/>
                  </a:lnTo>
                  <a:lnTo>
                    <a:pt x="2030205" y="780572"/>
                  </a:lnTo>
                  <a:lnTo>
                    <a:pt x="2083971" y="779542"/>
                  </a:lnTo>
                  <a:lnTo>
                    <a:pt x="2136946" y="779237"/>
                  </a:lnTo>
                  <a:lnTo>
                    <a:pt x="2195276" y="773557"/>
                  </a:lnTo>
                  <a:lnTo>
                    <a:pt x="2251424" y="770055"/>
                  </a:lnTo>
                  <a:lnTo>
                    <a:pt x="2305105" y="763428"/>
                  </a:lnTo>
                  <a:lnTo>
                    <a:pt x="2358055" y="754055"/>
                  </a:lnTo>
                  <a:lnTo>
                    <a:pt x="2421113" y="747643"/>
                  </a:lnTo>
                  <a:lnTo>
                    <a:pt x="2471457" y="739500"/>
                  </a:lnTo>
                  <a:lnTo>
                    <a:pt x="2522248" y="729678"/>
                  </a:lnTo>
                  <a:lnTo>
                    <a:pt x="2585044" y="718998"/>
                  </a:lnTo>
                  <a:lnTo>
                    <a:pt x="2647838" y="710953"/>
                  </a:lnTo>
                  <a:lnTo>
                    <a:pt x="2706472" y="705334"/>
                  </a:lnTo>
                  <a:lnTo>
                    <a:pt x="2754879" y="697328"/>
                  </a:lnTo>
                  <a:lnTo>
                    <a:pt x="2813750" y="684142"/>
                  </a:lnTo>
                  <a:lnTo>
                    <a:pt x="2870439" y="670273"/>
                  </a:lnTo>
                  <a:lnTo>
                    <a:pt x="2925527" y="656268"/>
                  </a:lnTo>
                  <a:lnTo>
                    <a:pt x="2987845" y="638727"/>
                  </a:lnTo>
                  <a:lnTo>
                    <a:pt x="3045314" y="612848"/>
                  </a:lnTo>
                  <a:lnTo>
                    <a:pt x="3106998" y="577753"/>
                  </a:lnTo>
                  <a:lnTo>
                    <a:pt x="3145864" y="552811"/>
                  </a:lnTo>
                  <a:lnTo>
                    <a:pt x="3188754" y="495772"/>
                  </a:lnTo>
                  <a:lnTo>
                    <a:pt x="3197210" y="471077"/>
                  </a:lnTo>
                  <a:lnTo>
                    <a:pt x="3199464" y="457941"/>
                  </a:lnTo>
                  <a:lnTo>
                    <a:pt x="3191459" y="411507"/>
                  </a:lnTo>
                  <a:lnTo>
                    <a:pt x="3160558" y="352989"/>
                  </a:lnTo>
                  <a:lnTo>
                    <a:pt x="3136777" y="318669"/>
                  </a:lnTo>
                  <a:lnTo>
                    <a:pt x="3077278" y="270786"/>
                  </a:lnTo>
                  <a:lnTo>
                    <a:pt x="3019354" y="235209"/>
                  </a:lnTo>
                  <a:lnTo>
                    <a:pt x="2964908" y="205905"/>
                  </a:lnTo>
                  <a:lnTo>
                    <a:pt x="2905974" y="173773"/>
                  </a:lnTo>
                  <a:lnTo>
                    <a:pt x="2843942" y="149879"/>
                  </a:lnTo>
                  <a:lnTo>
                    <a:pt x="2789632" y="129546"/>
                  </a:lnTo>
                  <a:lnTo>
                    <a:pt x="2734675" y="114293"/>
                  </a:lnTo>
                  <a:lnTo>
                    <a:pt x="2681347" y="102365"/>
                  </a:lnTo>
                  <a:lnTo>
                    <a:pt x="2622913" y="91421"/>
                  </a:lnTo>
                  <a:lnTo>
                    <a:pt x="2578787" y="84305"/>
                  </a:lnTo>
                  <a:lnTo>
                    <a:pt x="2531879" y="77243"/>
                  </a:lnTo>
                  <a:lnTo>
                    <a:pt x="2483735" y="70205"/>
                  </a:lnTo>
                  <a:lnTo>
                    <a:pt x="2428803" y="63177"/>
                  </a:lnTo>
                  <a:lnTo>
                    <a:pt x="2366760" y="55764"/>
                  </a:lnTo>
                  <a:lnTo>
                    <a:pt x="2340637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31914" y="3361484"/>
            <a:ext cx="3704438" cy="576175"/>
            <a:chOff x="831914" y="3361484"/>
            <a:chExt cx="3704438" cy="576175"/>
          </a:xfrm>
        </p:grpSpPr>
        <p:sp>
          <p:nvSpPr>
            <p:cNvPr id="36" name="Freeform 35"/>
            <p:cNvSpPr/>
            <p:nvPr/>
          </p:nvSpPr>
          <p:spPr>
            <a:xfrm>
              <a:off x="831914" y="3468232"/>
              <a:ext cx="305164" cy="362708"/>
            </a:xfrm>
            <a:custGeom>
              <a:avLst/>
              <a:gdLst/>
              <a:ahLst/>
              <a:cxnLst/>
              <a:rect l="0" t="0" r="0" b="0"/>
              <a:pathLst>
                <a:path w="305164" h="362708">
                  <a:moveTo>
                    <a:pt x="10365" y="58814"/>
                  </a:moveTo>
                  <a:lnTo>
                    <a:pt x="10365" y="116078"/>
                  </a:lnTo>
                  <a:lnTo>
                    <a:pt x="10365" y="176971"/>
                  </a:lnTo>
                  <a:lnTo>
                    <a:pt x="10365" y="234059"/>
                  </a:lnTo>
                  <a:lnTo>
                    <a:pt x="13485" y="293515"/>
                  </a:lnTo>
                  <a:lnTo>
                    <a:pt x="19430" y="355649"/>
                  </a:lnTo>
                  <a:lnTo>
                    <a:pt x="18748" y="361989"/>
                  </a:lnTo>
                  <a:lnTo>
                    <a:pt x="17124" y="362707"/>
                  </a:lnTo>
                  <a:lnTo>
                    <a:pt x="14871" y="359675"/>
                  </a:lnTo>
                  <a:lnTo>
                    <a:pt x="4020" y="321188"/>
                  </a:lnTo>
                  <a:lnTo>
                    <a:pt x="663" y="268525"/>
                  </a:lnTo>
                  <a:lnTo>
                    <a:pt x="0" y="213063"/>
                  </a:lnTo>
                  <a:lnTo>
                    <a:pt x="1039" y="158217"/>
                  </a:lnTo>
                  <a:lnTo>
                    <a:pt x="14495" y="101540"/>
                  </a:lnTo>
                  <a:lnTo>
                    <a:pt x="42957" y="48366"/>
                  </a:lnTo>
                  <a:lnTo>
                    <a:pt x="57606" y="28434"/>
                  </a:lnTo>
                  <a:lnTo>
                    <a:pt x="75815" y="11777"/>
                  </a:lnTo>
                  <a:lnTo>
                    <a:pt x="98725" y="2814"/>
                  </a:lnTo>
                  <a:lnTo>
                    <a:pt x="123336" y="0"/>
                  </a:lnTo>
                  <a:lnTo>
                    <a:pt x="145972" y="2649"/>
                  </a:lnTo>
                  <a:lnTo>
                    <a:pt x="178447" y="16306"/>
                  </a:lnTo>
                  <a:lnTo>
                    <a:pt x="204707" y="35171"/>
                  </a:lnTo>
                  <a:lnTo>
                    <a:pt x="234541" y="72081"/>
                  </a:lnTo>
                  <a:lnTo>
                    <a:pt x="264422" y="131257"/>
                  </a:lnTo>
                  <a:lnTo>
                    <a:pt x="283825" y="184991"/>
                  </a:lnTo>
                  <a:lnTo>
                    <a:pt x="298089" y="238416"/>
                  </a:lnTo>
                  <a:lnTo>
                    <a:pt x="304232" y="301759"/>
                  </a:lnTo>
                  <a:lnTo>
                    <a:pt x="305163" y="322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42404" y="353757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8333" y="121452"/>
                  </a:lnTo>
                  <a:lnTo>
                    <a:pt x="10095" y="181528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79233" y="3621803"/>
              <a:ext cx="210571" cy="84229"/>
            </a:xfrm>
            <a:custGeom>
              <a:avLst/>
              <a:gdLst/>
              <a:ahLst/>
              <a:cxnLst/>
              <a:rect l="0" t="0" r="0" b="0"/>
              <a:pathLst>
                <a:path w="210571" h="84229">
                  <a:moveTo>
                    <a:pt x="210570" y="0"/>
                  </a:moveTo>
                  <a:lnTo>
                    <a:pt x="173483" y="34746"/>
                  </a:lnTo>
                  <a:lnTo>
                    <a:pt x="112991" y="59323"/>
                  </a:lnTo>
                  <a:lnTo>
                    <a:pt x="56937" y="7363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18621" y="3411233"/>
              <a:ext cx="29152" cy="400084"/>
            </a:xfrm>
            <a:custGeom>
              <a:avLst/>
              <a:gdLst/>
              <a:ahLst/>
              <a:cxnLst/>
              <a:rect l="0" t="0" r="0" b="0"/>
              <a:pathLst>
                <a:path w="29152" h="400084">
                  <a:moveTo>
                    <a:pt x="18622" y="0"/>
                  </a:moveTo>
                  <a:lnTo>
                    <a:pt x="3968" y="58617"/>
                  </a:lnTo>
                  <a:lnTo>
                    <a:pt x="0" y="121196"/>
                  </a:lnTo>
                  <a:lnTo>
                    <a:pt x="5175" y="173690"/>
                  </a:lnTo>
                  <a:lnTo>
                    <a:pt x="8399" y="232008"/>
                  </a:lnTo>
                  <a:lnTo>
                    <a:pt x="16243" y="285682"/>
                  </a:lnTo>
                  <a:lnTo>
                    <a:pt x="24806" y="332911"/>
                  </a:lnTo>
                  <a:lnTo>
                    <a:pt x="28292" y="385081"/>
                  </a:lnTo>
                  <a:lnTo>
                    <a:pt x="2915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748123" y="3527046"/>
              <a:ext cx="241764" cy="248532"/>
            </a:xfrm>
            <a:custGeom>
              <a:avLst/>
              <a:gdLst/>
              <a:ahLst/>
              <a:cxnLst/>
              <a:rect l="0" t="0" r="0" b="0"/>
              <a:pathLst>
                <a:path w="241764" h="248532">
                  <a:moveTo>
                    <a:pt x="241763" y="136871"/>
                  </a:moveTo>
                  <a:lnTo>
                    <a:pt x="186718" y="163234"/>
                  </a:lnTo>
                  <a:lnTo>
                    <a:pt x="123524" y="203709"/>
                  </a:lnTo>
                  <a:lnTo>
                    <a:pt x="72987" y="238667"/>
                  </a:lnTo>
                  <a:lnTo>
                    <a:pt x="48988" y="246455"/>
                  </a:lnTo>
                  <a:lnTo>
                    <a:pt x="36037" y="248531"/>
                  </a:lnTo>
                  <a:lnTo>
                    <a:pt x="15408" y="244599"/>
                  </a:lnTo>
                  <a:lnTo>
                    <a:pt x="6632" y="240275"/>
                  </a:lnTo>
                  <a:lnTo>
                    <a:pt x="1950" y="233883"/>
                  </a:lnTo>
                  <a:lnTo>
                    <a:pt x="0" y="226112"/>
                  </a:lnTo>
                  <a:lnTo>
                    <a:pt x="8064" y="168683"/>
                  </a:lnTo>
                  <a:lnTo>
                    <a:pt x="20948" y="107063"/>
                  </a:lnTo>
                  <a:lnTo>
                    <a:pt x="37079" y="43735"/>
                  </a:lnTo>
                  <a:lnTo>
                    <a:pt x="417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84642" y="380078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41061" y="3447886"/>
              <a:ext cx="330518" cy="362134"/>
            </a:xfrm>
            <a:custGeom>
              <a:avLst/>
              <a:gdLst/>
              <a:ahLst/>
              <a:cxnLst/>
              <a:rect l="0" t="0" r="0" b="0"/>
              <a:pathLst>
                <a:path w="330518" h="362134">
                  <a:moveTo>
                    <a:pt x="201550" y="15989"/>
                  </a:moveTo>
                  <a:lnTo>
                    <a:pt x="142933" y="10400"/>
                  </a:lnTo>
                  <a:lnTo>
                    <a:pt x="88759" y="6436"/>
                  </a:lnTo>
                  <a:lnTo>
                    <a:pt x="36118" y="2534"/>
                  </a:lnTo>
                  <a:lnTo>
                    <a:pt x="24581" y="0"/>
                  </a:lnTo>
                  <a:lnTo>
                    <a:pt x="15721" y="1820"/>
                  </a:lnTo>
                  <a:lnTo>
                    <a:pt x="8644" y="6543"/>
                  </a:lnTo>
                  <a:lnTo>
                    <a:pt x="2756" y="13201"/>
                  </a:lnTo>
                  <a:lnTo>
                    <a:pt x="0" y="22320"/>
                  </a:lnTo>
                  <a:lnTo>
                    <a:pt x="1711" y="57509"/>
                  </a:lnTo>
                  <a:lnTo>
                    <a:pt x="9651" y="111321"/>
                  </a:lnTo>
                  <a:lnTo>
                    <a:pt x="17155" y="161422"/>
                  </a:lnTo>
                  <a:lnTo>
                    <a:pt x="21298" y="166757"/>
                  </a:lnTo>
                  <a:lnTo>
                    <a:pt x="26400" y="167974"/>
                  </a:lnTo>
                  <a:lnTo>
                    <a:pt x="79588" y="152338"/>
                  </a:lnTo>
                  <a:lnTo>
                    <a:pt x="137815" y="144308"/>
                  </a:lnTo>
                  <a:lnTo>
                    <a:pt x="196066" y="145061"/>
                  </a:lnTo>
                  <a:lnTo>
                    <a:pt x="253470" y="166102"/>
                  </a:lnTo>
                  <a:lnTo>
                    <a:pt x="308235" y="202539"/>
                  </a:lnTo>
                  <a:lnTo>
                    <a:pt x="322275" y="219393"/>
                  </a:lnTo>
                  <a:lnTo>
                    <a:pt x="327657" y="228801"/>
                  </a:lnTo>
                  <a:lnTo>
                    <a:pt x="330517" y="251732"/>
                  </a:lnTo>
                  <a:lnTo>
                    <a:pt x="322821" y="298992"/>
                  </a:lnTo>
                  <a:lnTo>
                    <a:pt x="307802" y="325880"/>
                  </a:lnTo>
                  <a:lnTo>
                    <a:pt x="282945" y="348664"/>
                  </a:lnTo>
                  <a:lnTo>
                    <a:pt x="260342" y="356867"/>
                  </a:lnTo>
                  <a:lnTo>
                    <a:pt x="202115" y="362133"/>
                  </a:lnTo>
                  <a:lnTo>
                    <a:pt x="139840" y="351806"/>
                  </a:lnTo>
                  <a:lnTo>
                    <a:pt x="96265" y="342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32165" y="3463875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0"/>
                  </a:lnTo>
                  <a:lnTo>
                    <a:pt x="33655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53223" y="359021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30053" y="0"/>
                  </a:lnTo>
                  <a:lnTo>
                    <a:pt x="70923" y="5589"/>
                  </a:lnTo>
                  <a:lnTo>
                    <a:pt x="1257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00704" y="3537575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2" y="3119"/>
                  </a:lnTo>
                  <a:lnTo>
                    <a:pt x="85105" y="16788"/>
                  </a:lnTo>
                  <a:lnTo>
                    <a:pt x="29203" y="2333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12047" y="3361484"/>
              <a:ext cx="236140" cy="460361"/>
            </a:xfrm>
            <a:custGeom>
              <a:avLst/>
              <a:gdLst/>
              <a:ahLst/>
              <a:cxnLst/>
              <a:rect l="0" t="0" r="0" b="0"/>
              <a:pathLst>
                <a:path w="236140" h="460361">
                  <a:moveTo>
                    <a:pt x="225611" y="228733"/>
                  </a:moveTo>
                  <a:lnTo>
                    <a:pt x="233944" y="174589"/>
                  </a:lnTo>
                  <a:lnTo>
                    <a:pt x="230116" y="119642"/>
                  </a:lnTo>
                  <a:lnTo>
                    <a:pt x="216925" y="72134"/>
                  </a:lnTo>
                  <a:lnTo>
                    <a:pt x="198341" y="40784"/>
                  </a:lnTo>
                  <a:lnTo>
                    <a:pt x="180735" y="23927"/>
                  </a:lnTo>
                  <a:lnTo>
                    <a:pt x="145504" y="6873"/>
                  </a:lnTo>
                  <a:lnTo>
                    <a:pt x="105429" y="0"/>
                  </a:lnTo>
                  <a:lnTo>
                    <a:pt x="69508" y="3553"/>
                  </a:lnTo>
                  <a:lnTo>
                    <a:pt x="50557" y="12060"/>
                  </a:lnTo>
                  <a:lnTo>
                    <a:pt x="42228" y="17604"/>
                  </a:lnTo>
                  <a:lnTo>
                    <a:pt x="29854" y="33122"/>
                  </a:lnTo>
                  <a:lnTo>
                    <a:pt x="4888" y="95371"/>
                  </a:lnTo>
                  <a:lnTo>
                    <a:pt x="0" y="120328"/>
                  </a:lnTo>
                  <a:lnTo>
                    <a:pt x="6394" y="164946"/>
                  </a:lnTo>
                  <a:lnTo>
                    <a:pt x="23477" y="216954"/>
                  </a:lnTo>
                  <a:lnTo>
                    <a:pt x="42237" y="241361"/>
                  </a:lnTo>
                  <a:lnTo>
                    <a:pt x="69502" y="262240"/>
                  </a:lnTo>
                  <a:lnTo>
                    <a:pt x="89549" y="272091"/>
                  </a:lnTo>
                  <a:lnTo>
                    <a:pt x="110156" y="274130"/>
                  </a:lnTo>
                  <a:lnTo>
                    <a:pt x="131014" y="269966"/>
                  </a:lnTo>
                  <a:lnTo>
                    <a:pt x="161317" y="254468"/>
                  </a:lnTo>
                  <a:lnTo>
                    <a:pt x="200434" y="221406"/>
                  </a:lnTo>
                  <a:lnTo>
                    <a:pt x="206487" y="220339"/>
                  </a:lnTo>
                  <a:lnTo>
                    <a:pt x="211692" y="223137"/>
                  </a:lnTo>
                  <a:lnTo>
                    <a:pt x="216331" y="228512"/>
                  </a:lnTo>
                  <a:lnTo>
                    <a:pt x="221486" y="246962"/>
                  </a:lnTo>
                  <a:lnTo>
                    <a:pt x="226237" y="309296"/>
                  </a:lnTo>
                  <a:lnTo>
                    <a:pt x="234604" y="370710"/>
                  </a:lnTo>
                  <a:lnTo>
                    <a:pt x="235937" y="433275"/>
                  </a:lnTo>
                  <a:lnTo>
                    <a:pt x="236139" y="460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06114" y="38218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85098" y="3491897"/>
              <a:ext cx="251254" cy="445762"/>
            </a:xfrm>
            <a:custGeom>
              <a:avLst/>
              <a:gdLst/>
              <a:ahLst/>
              <a:cxnLst/>
              <a:rect l="0" t="0" r="0" b="0"/>
              <a:pathLst>
                <a:path w="251254" h="445762">
                  <a:moveTo>
                    <a:pt x="0" y="35149"/>
                  </a:moveTo>
                  <a:lnTo>
                    <a:pt x="58617" y="35149"/>
                  </a:lnTo>
                  <a:lnTo>
                    <a:pt x="118857" y="33980"/>
                  </a:lnTo>
                  <a:lnTo>
                    <a:pt x="177999" y="20495"/>
                  </a:lnTo>
                  <a:lnTo>
                    <a:pt x="231497" y="3483"/>
                  </a:lnTo>
                  <a:lnTo>
                    <a:pt x="242069" y="0"/>
                  </a:lnTo>
                  <a:lnTo>
                    <a:pt x="247947" y="2358"/>
                  </a:lnTo>
                  <a:lnTo>
                    <a:pt x="250696" y="8609"/>
                  </a:lnTo>
                  <a:lnTo>
                    <a:pt x="251253" y="66446"/>
                  </a:lnTo>
                  <a:lnTo>
                    <a:pt x="244201" y="114353"/>
                  </a:lnTo>
                  <a:lnTo>
                    <a:pt x="235872" y="165592"/>
                  </a:lnTo>
                  <a:lnTo>
                    <a:pt x="231715" y="217818"/>
                  </a:lnTo>
                  <a:lnTo>
                    <a:pt x="223594" y="270338"/>
                  </a:lnTo>
                  <a:lnTo>
                    <a:pt x="214949" y="322943"/>
                  </a:lnTo>
                  <a:lnTo>
                    <a:pt x="210698" y="375575"/>
                  </a:lnTo>
                  <a:lnTo>
                    <a:pt x="202493" y="430163"/>
                  </a:lnTo>
                  <a:lnTo>
                    <a:pt x="200042" y="445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537160" y="4021886"/>
            <a:ext cx="986754" cy="302937"/>
            <a:chOff x="1537160" y="4021886"/>
            <a:chExt cx="986754" cy="302937"/>
          </a:xfrm>
        </p:grpSpPr>
        <p:sp>
          <p:nvSpPr>
            <p:cNvPr id="50" name="Freeform 49"/>
            <p:cNvSpPr/>
            <p:nvPr/>
          </p:nvSpPr>
          <p:spPr>
            <a:xfrm>
              <a:off x="1537160" y="407452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3120"/>
                  </a:lnTo>
                  <a:lnTo>
                    <a:pt x="3580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80008" y="4021886"/>
              <a:ext cx="20407" cy="273741"/>
            </a:xfrm>
            <a:custGeom>
              <a:avLst/>
              <a:gdLst/>
              <a:ahLst/>
              <a:cxnLst/>
              <a:rect l="0" t="0" r="0" b="0"/>
              <a:pathLst>
                <a:path w="20407" h="273741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10097" y="197201"/>
                  </a:lnTo>
                  <a:lnTo>
                    <a:pt x="18023" y="246577"/>
                  </a:lnTo>
                  <a:lnTo>
                    <a:pt x="20406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61789" y="4095585"/>
              <a:ext cx="149155" cy="122854"/>
            </a:xfrm>
            <a:custGeom>
              <a:avLst/>
              <a:gdLst/>
              <a:ahLst/>
              <a:cxnLst/>
              <a:rect l="0" t="0" r="0" b="0"/>
              <a:pathLst>
                <a:path w="149155" h="122854">
                  <a:moveTo>
                    <a:pt x="149154" y="84228"/>
                  </a:moveTo>
                  <a:lnTo>
                    <a:pt x="88043" y="103357"/>
                  </a:lnTo>
                  <a:lnTo>
                    <a:pt x="53838" y="118492"/>
                  </a:lnTo>
                  <a:lnTo>
                    <a:pt x="28022" y="122853"/>
                  </a:lnTo>
                  <a:lnTo>
                    <a:pt x="18097" y="119337"/>
                  </a:lnTo>
                  <a:lnTo>
                    <a:pt x="10309" y="112313"/>
                  </a:lnTo>
                  <a:lnTo>
                    <a:pt x="3948" y="102952"/>
                  </a:lnTo>
                  <a:lnTo>
                    <a:pt x="0" y="83191"/>
                  </a:lnTo>
                  <a:lnTo>
                    <a:pt x="9934" y="24086"/>
                  </a:lnTo>
                  <a:lnTo>
                    <a:pt x="122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68870" y="426404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16563" y="4034006"/>
              <a:ext cx="207351" cy="290817"/>
            </a:xfrm>
            <a:custGeom>
              <a:avLst/>
              <a:gdLst/>
              <a:ahLst/>
              <a:cxnLst/>
              <a:rect l="0" t="0" r="0" b="0"/>
              <a:pathLst>
                <a:path w="207351" h="290817">
                  <a:moveTo>
                    <a:pt x="157634" y="19465"/>
                  </a:moveTo>
                  <a:lnTo>
                    <a:pt x="120155" y="11132"/>
                  </a:lnTo>
                  <a:lnTo>
                    <a:pt x="62318" y="1990"/>
                  </a:lnTo>
                  <a:lnTo>
                    <a:pt x="36502" y="0"/>
                  </a:lnTo>
                  <a:lnTo>
                    <a:pt x="15670" y="5355"/>
                  </a:lnTo>
                  <a:lnTo>
                    <a:pt x="6839" y="10058"/>
                  </a:lnTo>
                  <a:lnTo>
                    <a:pt x="2122" y="17873"/>
                  </a:lnTo>
                  <a:lnTo>
                    <a:pt x="0" y="39035"/>
                  </a:lnTo>
                  <a:lnTo>
                    <a:pt x="8078" y="96088"/>
                  </a:lnTo>
                  <a:lnTo>
                    <a:pt x="8797" y="109152"/>
                  </a:lnTo>
                  <a:lnTo>
                    <a:pt x="11616" y="115521"/>
                  </a:lnTo>
                  <a:lnTo>
                    <a:pt x="15835" y="117428"/>
                  </a:lnTo>
                  <a:lnTo>
                    <a:pt x="67412" y="106170"/>
                  </a:lnTo>
                  <a:lnTo>
                    <a:pt x="106335" y="107547"/>
                  </a:lnTo>
                  <a:lnTo>
                    <a:pt x="132494" y="113595"/>
                  </a:lnTo>
                  <a:lnTo>
                    <a:pt x="155819" y="124081"/>
                  </a:lnTo>
                  <a:lnTo>
                    <a:pt x="183092" y="148729"/>
                  </a:lnTo>
                  <a:lnTo>
                    <a:pt x="200402" y="178258"/>
                  </a:lnTo>
                  <a:lnTo>
                    <a:pt x="207350" y="220413"/>
                  </a:lnTo>
                  <a:lnTo>
                    <a:pt x="202737" y="243696"/>
                  </a:lnTo>
                  <a:lnTo>
                    <a:pt x="198231" y="253181"/>
                  </a:lnTo>
                  <a:lnTo>
                    <a:pt x="183865" y="266838"/>
                  </a:lnTo>
                  <a:lnTo>
                    <a:pt x="146048" y="285138"/>
                  </a:lnTo>
                  <a:lnTo>
                    <a:pt x="109617" y="290816"/>
                  </a:lnTo>
                  <a:lnTo>
                    <a:pt x="56077" y="284558"/>
                  </a:lnTo>
                  <a:lnTo>
                    <a:pt x="31291" y="282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600746" y="4148228"/>
            <a:ext cx="1179193" cy="494840"/>
            <a:chOff x="3600746" y="4148228"/>
            <a:chExt cx="1179193" cy="494840"/>
          </a:xfrm>
        </p:grpSpPr>
        <p:sp>
          <p:nvSpPr>
            <p:cNvPr id="56" name="Freeform 55"/>
            <p:cNvSpPr/>
            <p:nvPr/>
          </p:nvSpPr>
          <p:spPr>
            <a:xfrm>
              <a:off x="3600746" y="425351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3965" y="10094"/>
                  </a:lnTo>
                  <a:lnTo>
                    <a:pt x="12975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068462" y="4148228"/>
              <a:ext cx="16596" cy="284270"/>
            </a:xfrm>
            <a:custGeom>
              <a:avLst/>
              <a:gdLst/>
              <a:ahLst/>
              <a:cxnLst/>
              <a:rect l="0" t="0" r="0" b="0"/>
              <a:pathLst>
                <a:path w="16596" h="284270">
                  <a:moveTo>
                    <a:pt x="6066" y="0"/>
                  </a:moveTo>
                  <a:lnTo>
                    <a:pt x="0" y="35961"/>
                  </a:lnTo>
                  <a:lnTo>
                    <a:pt x="3749" y="86304"/>
                  </a:lnTo>
                  <a:lnTo>
                    <a:pt x="5609" y="149542"/>
                  </a:lnTo>
                  <a:lnTo>
                    <a:pt x="5976" y="212422"/>
                  </a:lnTo>
                  <a:lnTo>
                    <a:pt x="14388" y="271573"/>
                  </a:lnTo>
                  <a:lnTo>
                    <a:pt x="16595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42864" y="4190342"/>
              <a:ext cx="163251" cy="139527"/>
            </a:xfrm>
            <a:custGeom>
              <a:avLst/>
              <a:gdLst/>
              <a:ahLst/>
              <a:cxnLst/>
              <a:rect l="0" t="0" r="0" b="0"/>
              <a:pathLst>
                <a:path w="163251" h="139527">
                  <a:moveTo>
                    <a:pt x="163250" y="105284"/>
                  </a:moveTo>
                  <a:lnTo>
                    <a:pt x="120558" y="108404"/>
                  </a:lnTo>
                  <a:lnTo>
                    <a:pt x="89379" y="119857"/>
                  </a:lnTo>
                  <a:lnTo>
                    <a:pt x="41813" y="139099"/>
                  </a:lnTo>
                  <a:lnTo>
                    <a:pt x="30819" y="139526"/>
                  </a:lnTo>
                  <a:lnTo>
                    <a:pt x="12365" y="133761"/>
                  </a:lnTo>
                  <a:lnTo>
                    <a:pt x="6508" y="126609"/>
                  </a:lnTo>
                  <a:lnTo>
                    <a:pt x="0" y="106183"/>
                  </a:lnTo>
                  <a:lnTo>
                    <a:pt x="1925" y="68376"/>
                  </a:lnTo>
                  <a:lnTo>
                    <a:pt x="13208" y="17453"/>
                  </a:lnTo>
                  <a:lnTo>
                    <a:pt x="158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242984" y="4453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83553" y="4202334"/>
              <a:ext cx="228820" cy="314392"/>
            </a:xfrm>
            <a:custGeom>
              <a:avLst/>
              <a:gdLst/>
              <a:ahLst/>
              <a:cxnLst/>
              <a:rect l="0" t="0" r="0" b="0"/>
              <a:pathLst>
                <a:path w="228820" h="314392">
                  <a:moveTo>
                    <a:pt x="175286" y="9065"/>
                  </a:moveTo>
                  <a:lnTo>
                    <a:pt x="121141" y="9065"/>
                  </a:lnTo>
                  <a:lnTo>
                    <a:pt x="59492" y="1829"/>
                  </a:lnTo>
                  <a:lnTo>
                    <a:pt x="33355" y="0"/>
                  </a:lnTo>
                  <a:lnTo>
                    <a:pt x="23343" y="3022"/>
                  </a:lnTo>
                  <a:lnTo>
                    <a:pt x="15499" y="8545"/>
                  </a:lnTo>
                  <a:lnTo>
                    <a:pt x="9100" y="15737"/>
                  </a:lnTo>
                  <a:lnTo>
                    <a:pt x="1990" y="36207"/>
                  </a:lnTo>
                  <a:lnTo>
                    <a:pt x="0" y="59732"/>
                  </a:lnTo>
                  <a:lnTo>
                    <a:pt x="11289" y="114090"/>
                  </a:lnTo>
                  <a:lnTo>
                    <a:pt x="17991" y="121195"/>
                  </a:lnTo>
                  <a:lnTo>
                    <a:pt x="37917" y="129091"/>
                  </a:lnTo>
                  <a:lnTo>
                    <a:pt x="99326" y="137694"/>
                  </a:lnTo>
                  <a:lnTo>
                    <a:pt x="153932" y="154425"/>
                  </a:lnTo>
                  <a:lnTo>
                    <a:pt x="184556" y="173147"/>
                  </a:lnTo>
                  <a:lnTo>
                    <a:pt x="223791" y="220445"/>
                  </a:lnTo>
                  <a:lnTo>
                    <a:pt x="228819" y="241052"/>
                  </a:lnTo>
                  <a:lnTo>
                    <a:pt x="228522" y="251460"/>
                  </a:lnTo>
                  <a:lnTo>
                    <a:pt x="221953" y="269264"/>
                  </a:lnTo>
                  <a:lnTo>
                    <a:pt x="216926" y="277288"/>
                  </a:lnTo>
                  <a:lnTo>
                    <a:pt x="201982" y="289322"/>
                  </a:lnTo>
                  <a:lnTo>
                    <a:pt x="182472" y="297400"/>
                  </a:lnTo>
                  <a:lnTo>
                    <a:pt x="123821" y="308601"/>
                  </a:lnTo>
                  <a:lnTo>
                    <a:pt x="91058" y="314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16559" y="4558839"/>
              <a:ext cx="1063380" cy="84229"/>
            </a:xfrm>
            <a:custGeom>
              <a:avLst/>
              <a:gdLst/>
              <a:ahLst/>
              <a:cxnLst/>
              <a:rect l="0" t="0" r="0" b="0"/>
              <a:pathLst>
                <a:path w="1063380" h="84229">
                  <a:moveTo>
                    <a:pt x="1063379" y="84228"/>
                  </a:moveTo>
                  <a:lnTo>
                    <a:pt x="1046611" y="73049"/>
                  </a:lnTo>
                  <a:lnTo>
                    <a:pt x="1013827" y="66098"/>
                  </a:lnTo>
                  <a:lnTo>
                    <a:pt x="961997" y="62579"/>
                  </a:lnTo>
                  <a:lnTo>
                    <a:pt x="910512" y="51833"/>
                  </a:lnTo>
                  <a:lnTo>
                    <a:pt x="850299" y="44034"/>
                  </a:lnTo>
                  <a:lnTo>
                    <a:pt x="793345" y="41324"/>
                  </a:lnTo>
                  <a:lnTo>
                    <a:pt x="733915" y="30736"/>
                  </a:lnTo>
                  <a:lnTo>
                    <a:pt x="671786" y="22969"/>
                  </a:lnTo>
                  <a:lnTo>
                    <a:pt x="613284" y="21435"/>
                  </a:lnTo>
                  <a:lnTo>
                    <a:pt x="564899" y="19999"/>
                  </a:lnTo>
                  <a:lnTo>
                    <a:pt x="506035" y="12746"/>
                  </a:lnTo>
                  <a:lnTo>
                    <a:pt x="443759" y="10966"/>
                  </a:lnTo>
                  <a:lnTo>
                    <a:pt x="392487" y="10658"/>
                  </a:lnTo>
                  <a:lnTo>
                    <a:pt x="331166" y="10554"/>
                  </a:lnTo>
                  <a:lnTo>
                    <a:pt x="270873" y="10534"/>
                  </a:lnTo>
                  <a:lnTo>
                    <a:pt x="208574" y="10529"/>
                  </a:lnTo>
                  <a:lnTo>
                    <a:pt x="159806" y="10528"/>
                  </a:lnTo>
                  <a:lnTo>
                    <a:pt x="98161" y="3293"/>
                  </a:lnTo>
                  <a:lnTo>
                    <a:pt x="37111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827009" y="4913735"/>
            <a:ext cx="668453" cy="308400"/>
            <a:chOff x="2827009" y="4913735"/>
            <a:chExt cx="668453" cy="308400"/>
          </a:xfrm>
        </p:grpSpPr>
        <p:sp>
          <p:nvSpPr>
            <p:cNvPr id="63" name="Freeform 62"/>
            <p:cNvSpPr/>
            <p:nvPr/>
          </p:nvSpPr>
          <p:spPr>
            <a:xfrm>
              <a:off x="2827009" y="4913735"/>
              <a:ext cx="215727" cy="308400"/>
            </a:xfrm>
            <a:custGeom>
              <a:avLst/>
              <a:gdLst/>
              <a:ahLst/>
              <a:cxnLst/>
              <a:rect l="0" t="0" r="0" b="0"/>
              <a:pathLst>
                <a:path w="215727" h="308400">
                  <a:moveTo>
                    <a:pt x="15685" y="24130"/>
                  </a:moveTo>
                  <a:lnTo>
                    <a:pt x="7352" y="61608"/>
                  </a:lnTo>
                  <a:lnTo>
                    <a:pt x="5590" y="118621"/>
                  </a:lnTo>
                  <a:lnTo>
                    <a:pt x="0" y="180636"/>
                  </a:lnTo>
                  <a:lnTo>
                    <a:pt x="4477" y="232390"/>
                  </a:lnTo>
                  <a:lnTo>
                    <a:pt x="6267" y="174003"/>
                  </a:lnTo>
                  <a:lnTo>
                    <a:pt x="19803" y="113623"/>
                  </a:lnTo>
                  <a:lnTo>
                    <a:pt x="36822" y="56409"/>
                  </a:lnTo>
                  <a:lnTo>
                    <a:pt x="44966" y="36137"/>
                  </a:lnTo>
                  <a:lnTo>
                    <a:pt x="56385" y="19328"/>
                  </a:lnTo>
                  <a:lnTo>
                    <a:pt x="72378" y="7178"/>
                  </a:lnTo>
                  <a:lnTo>
                    <a:pt x="81557" y="2300"/>
                  </a:lnTo>
                  <a:lnTo>
                    <a:pt x="101113" y="0"/>
                  </a:lnTo>
                  <a:lnTo>
                    <a:pt x="120334" y="4047"/>
                  </a:lnTo>
                  <a:lnTo>
                    <a:pt x="136675" y="13644"/>
                  </a:lnTo>
                  <a:lnTo>
                    <a:pt x="159029" y="37791"/>
                  </a:lnTo>
                  <a:lnTo>
                    <a:pt x="183144" y="99166"/>
                  </a:lnTo>
                  <a:lnTo>
                    <a:pt x="201557" y="160960"/>
                  </a:lnTo>
                  <a:lnTo>
                    <a:pt x="212581" y="214328"/>
                  </a:lnTo>
                  <a:lnTo>
                    <a:pt x="215105" y="269930"/>
                  </a:lnTo>
                  <a:lnTo>
                    <a:pt x="215726" y="308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284891" y="491680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0" y="3119"/>
                  </a:lnTo>
                  <a:lnTo>
                    <a:pt x="52471" y="14572"/>
                  </a:lnTo>
                  <a:lnTo>
                    <a:pt x="24126" y="2654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316476" y="5043150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16704" y="16789"/>
                  </a:lnTo>
                  <a:lnTo>
                    <a:pt x="54378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338155" y="3435369"/>
            <a:ext cx="2821638" cy="399565"/>
            <a:chOff x="6338155" y="3435369"/>
            <a:chExt cx="2821638" cy="399565"/>
          </a:xfrm>
        </p:grpSpPr>
        <p:sp>
          <p:nvSpPr>
            <p:cNvPr id="67" name="Freeform 66"/>
            <p:cNvSpPr/>
            <p:nvPr/>
          </p:nvSpPr>
          <p:spPr>
            <a:xfrm>
              <a:off x="6411855" y="3611274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80269" y="3663917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5959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32911" y="3537575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9553" y="162484"/>
                  </a:lnTo>
                  <a:lnTo>
                    <a:pt x="10336" y="223731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38155" y="3684974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8" y="3119"/>
                  </a:lnTo>
                  <a:lnTo>
                    <a:pt x="106162" y="17958"/>
                  </a:lnTo>
                  <a:lnTo>
                    <a:pt x="44021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59336" y="3435369"/>
              <a:ext cx="205245" cy="386476"/>
            </a:xfrm>
            <a:custGeom>
              <a:avLst/>
              <a:gdLst/>
              <a:ahLst/>
              <a:cxnLst/>
              <a:rect l="0" t="0" r="0" b="0"/>
              <a:pathLst>
                <a:path w="205245" h="386476">
                  <a:moveTo>
                    <a:pt x="205244" y="123263"/>
                  </a:moveTo>
                  <a:lnTo>
                    <a:pt x="187286" y="69388"/>
                  </a:lnTo>
                  <a:lnTo>
                    <a:pt x="175877" y="39839"/>
                  </a:lnTo>
                  <a:lnTo>
                    <a:pt x="164507" y="23405"/>
                  </a:lnTo>
                  <a:lnTo>
                    <a:pt x="148534" y="11421"/>
                  </a:lnTo>
                  <a:lnTo>
                    <a:pt x="128567" y="3365"/>
                  </a:lnTo>
                  <a:lnTo>
                    <a:pt x="92188" y="0"/>
                  </a:lnTo>
                  <a:lnTo>
                    <a:pt x="69599" y="3359"/>
                  </a:lnTo>
                  <a:lnTo>
                    <a:pt x="50980" y="14990"/>
                  </a:lnTo>
                  <a:lnTo>
                    <a:pt x="19964" y="51053"/>
                  </a:lnTo>
                  <a:lnTo>
                    <a:pt x="11763" y="74402"/>
                  </a:lnTo>
                  <a:lnTo>
                    <a:pt x="0" y="132903"/>
                  </a:lnTo>
                  <a:lnTo>
                    <a:pt x="9876" y="186317"/>
                  </a:lnTo>
                  <a:lnTo>
                    <a:pt x="25174" y="217985"/>
                  </a:lnTo>
                  <a:lnTo>
                    <a:pt x="33725" y="223845"/>
                  </a:lnTo>
                  <a:lnTo>
                    <a:pt x="55704" y="227238"/>
                  </a:lnTo>
                  <a:lnTo>
                    <a:pt x="77950" y="221726"/>
                  </a:lnTo>
                  <a:lnTo>
                    <a:pt x="107086" y="205470"/>
                  </a:lnTo>
                  <a:lnTo>
                    <a:pt x="130537" y="182715"/>
                  </a:lnTo>
                  <a:lnTo>
                    <a:pt x="149184" y="153746"/>
                  </a:lnTo>
                  <a:lnTo>
                    <a:pt x="153832" y="143585"/>
                  </a:lnTo>
                  <a:lnTo>
                    <a:pt x="156932" y="141490"/>
                  </a:lnTo>
                  <a:lnTo>
                    <a:pt x="158998" y="144773"/>
                  </a:lnTo>
                  <a:lnTo>
                    <a:pt x="162586" y="196285"/>
                  </a:lnTo>
                  <a:lnTo>
                    <a:pt x="166142" y="253284"/>
                  </a:lnTo>
                  <a:lnTo>
                    <a:pt x="172174" y="314932"/>
                  </a:lnTo>
                  <a:lnTo>
                    <a:pt x="173463" y="373819"/>
                  </a:lnTo>
                  <a:lnTo>
                    <a:pt x="173659" y="386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938280" y="3779730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43565" y="3475787"/>
              <a:ext cx="236259" cy="346058"/>
            </a:xfrm>
            <a:custGeom>
              <a:avLst/>
              <a:gdLst/>
              <a:ahLst/>
              <a:cxnLst/>
              <a:rect l="0" t="0" r="0" b="0"/>
              <a:pathLst>
                <a:path w="236259" h="346058">
                  <a:moveTo>
                    <a:pt x="0" y="40731"/>
                  </a:moveTo>
                  <a:lnTo>
                    <a:pt x="32452" y="46796"/>
                  </a:lnTo>
                  <a:lnTo>
                    <a:pt x="89931" y="41761"/>
                  </a:lnTo>
                  <a:lnTo>
                    <a:pt x="146764" y="29414"/>
                  </a:lnTo>
                  <a:lnTo>
                    <a:pt x="199957" y="11381"/>
                  </a:lnTo>
                  <a:lnTo>
                    <a:pt x="221061" y="0"/>
                  </a:lnTo>
                  <a:lnTo>
                    <a:pt x="228092" y="709"/>
                  </a:lnTo>
                  <a:lnTo>
                    <a:pt x="232780" y="5861"/>
                  </a:lnTo>
                  <a:lnTo>
                    <a:pt x="235904" y="13975"/>
                  </a:lnTo>
                  <a:lnTo>
                    <a:pt x="236258" y="32349"/>
                  </a:lnTo>
                  <a:lnTo>
                    <a:pt x="223830" y="84298"/>
                  </a:lnTo>
                  <a:lnTo>
                    <a:pt x="210416" y="136468"/>
                  </a:lnTo>
                  <a:lnTo>
                    <a:pt x="196501" y="191833"/>
                  </a:lnTo>
                  <a:lnTo>
                    <a:pt x="178980" y="253521"/>
                  </a:lnTo>
                  <a:lnTo>
                    <a:pt x="164946" y="307891"/>
                  </a:lnTo>
                  <a:lnTo>
                    <a:pt x="157927" y="346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96331" y="355863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129" y="14588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01575" y="366391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52035" y="8333"/>
                  </a:lnTo>
                  <a:lnTo>
                    <a:pt x="100612" y="15684"/>
                  </a:lnTo>
                  <a:lnTo>
                    <a:pt x="40498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38528" y="344281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3822" y="49263"/>
                  </a:lnTo>
                  <a:lnTo>
                    <a:pt x="11505" y="100515"/>
                  </a:lnTo>
                  <a:lnTo>
                    <a:pt x="10818" y="158464"/>
                  </a:lnTo>
                  <a:lnTo>
                    <a:pt x="10615" y="213199"/>
                  </a:lnTo>
                  <a:lnTo>
                    <a:pt x="9385" y="265291"/>
                  </a:lnTo>
                  <a:lnTo>
                    <a:pt x="2200" y="31916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23734" y="3463875"/>
              <a:ext cx="235852" cy="260618"/>
            </a:xfrm>
            <a:custGeom>
              <a:avLst/>
              <a:gdLst/>
              <a:ahLst/>
              <a:cxnLst/>
              <a:rect l="0" t="0" r="0" b="0"/>
              <a:pathLst>
                <a:path w="235852" h="260618">
                  <a:moveTo>
                    <a:pt x="235851" y="168456"/>
                  </a:moveTo>
                  <a:lnTo>
                    <a:pt x="197333" y="170796"/>
                  </a:lnTo>
                  <a:lnTo>
                    <a:pt x="179348" y="179635"/>
                  </a:lnTo>
                  <a:lnTo>
                    <a:pt x="119699" y="221430"/>
                  </a:lnTo>
                  <a:lnTo>
                    <a:pt x="56837" y="254451"/>
                  </a:lnTo>
                  <a:lnTo>
                    <a:pt x="19684" y="260617"/>
                  </a:lnTo>
                  <a:lnTo>
                    <a:pt x="11021" y="255633"/>
                  </a:lnTo>
                  <a:lnTo>
                    <a:pt x="5247" y="246461"/>
                  </a:lnTo>
                  <a:lnTo>
                    <a:pt x="0" y="221843"/>
                  </a:lnTo>
                  <a:lnTo>
                    <a:pt x="3043" y="164790"/>
                  </a:lnTo>
                  <a:lnTo>
                    <a:pt x="9580" y="108720"/>
                  </a:lnTo>
                  <a:lnTo>
                    <a:pt x="22136" y="56614"/>
                  </a:lnTo>
                  <a:lnTo>
                    <a:pt x="3581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96456" y="3790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23790" y="3442818"/>
              <a:ext cx="311985" cy="392116"/>
            </a:xfrm>
            <a:custGeom>
              <a:avLst/>
              <a:gdLst/>
              <a:ahLst/>
              <a:cxnLst/>
              <a:rect l="0" t="0" r="0" b="0"/>
              <a:pathLst>
                <a:path w="311985" h="392116">
                  <a:moveTo>
                    <a:pt x="230635" y="0"/>
                  </a:moveTo>
                  <a:lnTo>
                    <a:pt x="212654" y="15641"/>
                  </a:lnTo>
                  <a:lnTo>
                    <a:pt x="166483" y="34844"/>
                  </a:lnTo>
                  <a:lnTo>
                    <a:pt x="145971" y="35764"/>
                  </a:lnTo>
                  <a:lnTo>
                    <a:pt x="86471" y="23730"/>
                  </a:lnTo>
                  <a:lnTo>
                    <a:pt x="31019" y="6909"/>
                  </a:lnTo>
                  <a:lnTo>
                    <a:pt x="22689" y="8116"/>
                  </a:lnTo>
                  <a:lnTo>
                    <a:pt x="15964" y="12430"/>
                  </a:lnTo>
                  <a:lnTo>
                    <a:pt x="10313" y="18815"/>
                  </a:lnTo>
                  <a:lnTo>
                    <a:pt x="4032" y="41508"/>
                  </a:lnTo>
                  <a:lnTo>
                    <a:pt x="0" y="98147"/>
                  </a:lnTo>
                  <a:lnTo>
                    <a:pt x="10592" y="156988"/>
                  </a:lnTo>
                  <a:lnTo>
                    <a:pt x="13750" y="167829"/>
                  </a:lnTo>
                  <a:lnTo>
                    <a:pt x="17025" y="171548"/>
                  </a:lnTo>
                  <a:lnTo>
                    <a:pt x="20378" y="170517"/>
                  </a:lnTo>
                  <a:lnTo>
                    <a:pt x="39754" y="149236"/>
                  </a:lnTo>
                  <a:lnTo>
                    <a:pt x="64893" y="134945"/>
                  </a:lnTo>
                  <a:lnTo>
                    <a:pt x="100157" y="128891"/>
                  </a:lnTo>
                  <a:lnTo>
                    <a:pt x="145590" y="135251"/>
                  </a:lnTo>
                  <a:lnTo>
                    <a:pt x="188359" y="150892"/>
                  </a:lnTo>
                  <a:lnTo>
                    <a:pt x="251677" y="192939"/>
                  </a:lnTo>
                  <a:lnTo>
                    <a:pt x="288213" y="232304"/>
                  </a:lnTo>
                  <a:lnTo>
                    <a:pt x="305147" y="269002"/>
                  </a:lnTo>
                  <a:lnTo>
                    <a:pt x="311984" y="309512"/>
                  </a:lnTo>
                  <a:lnTo>
                    <a:pt x="307345" y="330973"/>
                  </a:lnTo>
                  <a:lnTo>
                    <a:pt x="288458" y="359329"/>
                  </a:lnTo>
                  <a:lnTo>
                    <a:pt x="269202" y="377291"/>
                  </a:lnTo>
                  <a:lnTo>
                    <a:pt x="245045" y="389174"/>
                  </a:lnTo>
                  <a:lnTo>
                    <a:pt x="221831" y="392115"/>
                  </a:lnTo>
                  <a:lnTo>
                    <a:pt x="160455" y="381486"/>
                  </a:lnTo>
                  <a:lnTo>
                    <a:pt x="104756" y="364850"/>
                  </a:lnTo>
                  <a:lnTo>
                    <a:pt x="7270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91337" y="3558632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12394" y="3706031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90134" y="3119"/>
                  </a:lnTo>
                  <a:lnTo>
                    <a:pt x="29242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307192" y="3463875"/>
            <a:ext cx="831752" cy="357970"/>
            <a:chOff x="9307192" y="3463875"/>
            <a:chExt cx="831752" cy="357970"/>
          </a:xfrm>
        </p:grpSpPr>
        <p:sp>
          <p:nvSpPr>
            <p:cNvPr id="83" name="Freeform 82"/>
            <p:cNvSpPr/>
            <p:nvPr/>
          </p:nvSpPr>
          <p:spPr>
            <a:xfrm>
              <a:off x="9380891" y="353757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6066" y="112790"/>
                  </a:lnTo>
                  <a:lnTo>
                    <a:pt x="4664" y="165432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307192" y="3674445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46820" y="3120"/>
                  </a:lnTo>
                  <a:lnTo>
                    <a:pt x="93992" y="9065"/>
                  </a:lnTo>
                  <a:lnTo>
                    <a:pt x="37977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570404" y="3463875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9878" y="166667"/>
                  </a:lnTo>
                  <a:lnTo>
                    <a:pt x="10336" y="223688"/>
                  </a:lnTo>
                  <a:lnTo>
                    <a:pt x="10471" y="281918"/>
                  </a:lnTo>
                  <a:lnTo>
                    <a:pt x="10511" y="326857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770446" y="350598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064" y="164316"/>
                  </a:lnTo>
                  <a:lnTo>
                    <a:pt x="10239" y="226607"/>
                  </a:lnTo>
                  <a:lnTo>
                    <a:pt x="10470" y="28085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677436" y="3495461"/>
              <a:ext cx="103539" cy="192339"/>
            </a:xfrm>
            <a:custGeom>
              <a:avLst/>
              <a:gdLst/>
              <a:ahLst/>
              <a:cxnLst/>
              <a:rect l="0" t="0" r="0" b="0"/>
              <a:pathLst>
                <a:path w="103539" h="192339">
                  <a:moveTo>
                    <a:pt x="103538" y="147399"/>
                  </a:moveTo>
                  <a:lnTo>
                    <a:pt x="92359" y="164166"/>
                  </a:lnTo>
                  <a:lnTo>
                    <a:pt x="77512" y="175518"/>
                  </a:lnTo>
                  <a:lnTo>
                    <a:pt x="39386" y="192338"/>
                  </a:lnTo>
                  <a:lnTo>
                    <a:pt x="31524" y="190226"/>
                  </a:lnTo>
                  <a:lnTo>
                    <a:pt x="25113" y="184139"/>
                  </a:lnTo>
                  <a:lnTo>
                    <a:pt x="19669" y="175402"/>
                  </a:lnTo>
                  <a:lnTo>
                    <a:pt x="7096" y="117537"/>
                  </a:lnTo>
                  <a:lnTo>
                    <a:pt x="0" y="62861"/>
                  </a:lnTo>
                  <a:lnTo>
                    <a:pt x="87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865202" y="3779730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960392" y="3472644"/>
              <a:ext cx="178552" cy="338997"/>
            </a:xfrm>
            <a:custGeom>
              <a:avLst/>
              <a:gdLst/>
              <a:ahLst/>
              <a:cxnLst/>
              <a:rect l="0" t="0" r="0" b="0"/>
              <a:pathLst>
                <a:path w="178552" h="338997">
                  <a:moveTo>
                    <a:pt x="10095" y="12288"/>
                  </a:moveTo>
                  <a:lnTo>
                    <a:pt x="1761" y="49766"/>
                  </a:lnTo>
                  <a:lnTo>
                    <a:pt x="0" y="101190"/>
                  </a:lnTo>
                  <a:lnTo>
                    <a:pt x="1025" y="105481"/>
                  </a:lnTo>
                  <a:lnTo>
                    <a:pt x="2878" y="103663"/>
                  </a:lnTo>
                  <a:lnTo>
                    <a:pt x="29916" y="43060"/>
                  </a:lnTo>
                  <a:lnTo>
                    <a:pt x="49373" y="17636"/>
                  </a:lnTo>
                  <a:lnTo>
                    <a:pt x="75545" y="875"/>
                  </a:lnTo>
                  <a:lnTo>
                    <a:pt x="85314" y="0"/>
                  </a:lnTo>
                  <a:lnTo>
                    <a:pt x="105526" y="5267"/>
                  </a:lnTo>
                  <a:lnTo>
                    <a:pt x="113490" y="12287"/>
                  </a:lnTo>
                  <a:lnTo>
                    <a:pt x="134677" y="54055"/>
                  </a:lnTo>
                  <a:lnTo>
                    <a:pt x="150128" y="107626"/>
                  </a:lnTo>
                  <a:lnTo>
                    <a:pt x="149722" y="151801"/>
                  </a:lnTo>
                  <a:lnTo>
                    <a:pt x="139104" y="208649"/>
                  </a:lnTo>
                  <a:lnTo>
                    <a:pt x="122622" y="264939"/>
                  </a:lnTo>
                  <a:lnTo>
                    <a:pt x="100758" y="303957"/>
                  </a:lnTo>
                  <a:lnTo>
                    <a:pt x="81975" y="324412"/>
                  </a:lnTo>
                  <a:lnTo>
                    <a:pt x="61929" y="337404"/>
                  </a:lnTo>
                  <a:lnTo>
                    <a:pt x="52840" y="338996"/>
                  </a:lnTo>
                  <a:lnTo>
                    <a:pt x="44440" y="337718"/>
                  </a:lnTo>
                  <a:lnTo>
                    <a:pt x="36501" y="334527"/>
                  </a:lnTo>
                  <a:lnTo>
                    <a:pt x="24561" y="321622"/>
                  </a:lnTo>
                  <a:lnTo>
                    <a:pt x="16524" y="303018"/>
                  </a:lnTo>
                  <a:lnTo>
                    <a:pt x="12952" y="279152"/>
                  </a:lnTo>
                  <a:lnTo>
                    <a:pt x="17604" y="256066"/>
                  </a:lnTo>
                  <a:lnTo>
                    <a:pt x="22120" y="244997"/>
                  </a:lnTo>
                  <a:lnTo>
                    <a:pt x="36496" y="229578"/>
                  </a:lnTo>
                  <a:lnTo>
                    <a:pt x="45243" y="223829"/>
                  </a:lnTo>
                  <a:lnTo>
                    <a:pt x="64320" y="220560"/>
                  </a:lnTo>
                  <a:lnTo>
                    <a:pt x="84498" y="224176"/>
                  </a:lnTo>
                  <a:lnTo>
                    <a:pt x="114418" y="239367"/>
                  </a:lnTo>
                  <a:lnTo>
                    <a:pt x="169854" y="279935"/>
                  </a:lnTo>
                  <a:lnTo>
                    <a:pt x="178551" y="286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475026" y="4053471"/>
            <a:ext cx="3684975" cy="389556"/>
            <a:chOff x="6475026" y="4053471"/>
            <a:chExt cx="3684975" cy="389556"/>
          </a:xfrm>
        </p:grpSpPr>
        <p:sp>
          <p:nvSpPr>
            <p:cNvPr id="91" name="Freeform 90"/>
            <p:cNvSpPr/>
            <p:nvPr/>
          </p:nvSpPr>
          <p:spPr>
            <a:xfrm>
              <a:off x="6475026" y="4221927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14655"/>
                  </a:lnTo>
                  <a:lnTo>
                    <a:pt x="32185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10318" y="4115754"/>
              <a:ext cx="185848" cy="327273"/>
            </a:xfrm>
            <a:custGeom>
              <a:avLst/>
              <a:gdLst/>
              <a:ahLst/>
              <a:cxnLst/>
              <a:rect l="0" t="0" r="0" b="0"/>
              <a:pathLst>
                <a:path w="185848" h="327273">
                  <a:moveTo>
                    <a:pt x="185847" y="53531"/>
                  </a:moveTo>
                  <a:lnTo>
                    <a:pt x="130760" y="4033"/>
                  </a:lnTo>
                  <a:lnTo>
                    <a:pt x="121047" y="645"/>
                  </a:lnTo>
                  <a:lnTo>
                    <a:pt x="100895" y="0"/>
                  </a:lnTo>
                  <a:lnTo>
                    <a:pt x="69820" y="6214"/>
                  </a:lnTo>
                  <a:lnTo>
                    <a:pt x="38385" y="21053"/>
                  </a:lnTo>
                  <a:lnTo>
                    <a:pt x="23603" y="36756"/>
                  </a:lnTo>
                  <a:lnTo>
                    <a:pt x="8704" y="68447"/>
                  </a:lnTo>
                  <a:lnTo>
                    <a:pt x="0" y="107473"/>
                  </a:lnTo>
                  <a:lnTo>
                    <a:pt x="540" y="145553"/>
                  </a:lnTo>
                  <a:lnTo>
                    <a:pt x="2648" y="156992"/>
                  </a:lnTo>
                  <a:lnTo>
                    <a:pt x="14348" y="175943"/>
                  </a:lnTo>
                  <a:lnTo>
                    <a:pt x="22381" y="184272"/>
                  </a:lnTo>
                  <a:lnTo>
                    <a:pt x="31247" y="188655"/>
                  </a:lnTo>
                  <a:lnTo>
                    <a:pt x="50456" y="190405"/>
                  </a:lnTo>
                  <a:lnTo>
                    <a:pt x="81001" y="184813"/>
                  </a:lnTo>
                  <a:lnTo>
                    <a:pt x="106689" y="170158"/>
                  </a:lnTo>
                  <a:lnTo>
                    <a:pt x="150581" y="130503"/>
                  </a:lnTo>
                  <a:lnTo>
                    <a:pt x="166170" y="104023"/>
                  </a:lnTo>
                  <a:lnTo>
                    <a:pt x="170389" y="101230"/>
                  </a:lnTo>
                  <a:lnTo>
                    <a:pt x="174372" y="102878"/>
                  </a:lnTo>
                  <a:lnTo>
                    <a:pt x="178197" y="107486"/>
                  </a:lnTo>
                  <a:lnTo>
                    <a:pt x="183581" y="136328"/>
                  </a:lnTo>
                  <a:lnTo>
                    <a:pt x="185400" y="189165"/>
                  </a:lnTo>
                  <a:lnTo>
                    <a:pt x="185760" y="251595"/>
                  </a:lnTo>
                  <a:lnTo>
                    <a:pt x="178601" y="311587"/>
                  </a:lnTo>
                  <a:lnTo>
                    <a:pt x="175319" y="327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01450" y="439038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33036" y="4106114"/>
              <a:ext cx="176559" cy="305327"/>
            </a:xfrm>
            <a:custGeom>
              <a:avLst/>
              <a:gdLst/>
              <a:ahLst/>
              <a:cxnLst/>
              <a:rect l="0" t="0" r="0" b="0"/>
              <a:pathLst>
                <a:path w="176559" h="305327">
                  <a:moveTo>
                    <a:pt x="0" y="0"/>
                  </a:moveTo>
                  <a:lnTo>
                    <a:pt x="37478" y="8333"/>
                  </a:lnTo>
                  <a:lnTo>
                    <a:pt x="88901" y="10094"/>
                  </a:lnTo>
                  <a:lnTo>
                    <a:pt x="142950" y="9273"/>
                  </a:lnTo>
                  <a:lnTo>
                    <a:pt x="166479" y="4901"/>
                  </a:lnTo>
                  <a:lnTo>
                    <a:pt x="172987" y="7946"/>
                  </a:lnTo>
                  <a:lnTo>
                    <a:pt x="176156" y="14656"/>
                  </a:lnTo>
                  <a:lnTo>
                    <a:pt x="176558" y="33420"/>
                  </a:lnTo>
                  <a:lnTo>
                    <a:pt x="164165" y="90058"/>
                  </a:lnTo>
                  <a:lnTo>
                    <a:pt x="151924" y="144347"/>
                  </a:lnTo>
                  <a:lnTo>
                    <a:pt x="145173" y="200132"/>
                  </a:lnTo>
                  <a:lnTo>
                    <a:pt x="129558" y="261837"/>
                  </a:lnTo>
                  <a:lnTo>
                    <a:pt x="11581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48933" y="4190342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148477" y="5589"/>
                  </a:lnTo>
                  <a:lnTo>
                    <a:pt x="89856" y="17958"/>
                  </a:lnTo>
                  <a:lnTo>
                    <a:pt x="35123" y="31666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70114" y="4064000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31586" y="0"/>
                  </a:moveTo>
                  <a:lnTo>
                    <a:pt x="14797" y="63450"/>
                  </a:lnTo>
                  <a:lnTo>
                    <a:pt x="10623" y="110957"/>
                  </a:lnTo>
                  <a:lnTo>
                    <a:pt x="3667" y="162078"/>
                  </a:lnTo>
                  <a:lnTo>
                    <a:pt x="1086" y="214269"/>
                  </a:lnTo>
                  <a:lnTo>
                    <a:pt x="322" y="265608"/>
                  </a:lnTo>
                  <a:lnTo>
                    <a:pt x="63" y="31923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12186" y="4127171"/>
              <a:ext cx="189515" cy="196032"/>
            </a:xfrm>
            <a:custGeom>
              <a:avLst/>
              <a:gdLst/>
              <a:ahLst/>
              <a:cxnLst/>
              <a:rect l="0" t="0" r="0" b="0"/>
              <a:pathLst>
                <a:path w="189515" h="196032">
                  <a:moveTo>
                    <a:pt x="189514" y="115813"/>
                  </a:moveTo>
                  <a:lnTo>
                    <a:pt x="158231" y="125389"/>
                  </a:lnTo>
                  <a:lnTo>
                    <a:pt x="97175" y="160478"/>
                  </a:lnTo>
                  <a:lnTo>
                    <a:pt x="61569" y="186507"/>
                  </a:lnTo>
                  <a:lnTo>
                    <a:pt x="38283" y="194026"/>
                  </a:lnTo>
                  <a:lnTo>
                    <a:pt x="25521" y="196031"/>
                  </a:lnTo>
                  <a:lnTo>
                    <a:pt x="17015" y="192688"/>
                  </a:lnTo>
                  <a:lnTo>
                    <a:pt x="11343" y="185781"/>
                  </a:lnTo>
                  <a:lnTo>
                    <a:pt x="7562" y="176496"/>
                  </a:lnTo>
                  <a:lnTo>
                    <a:pt x="7560" y="121907"/>
                  </a:lnTo>
                  <a:lnTo>
                    <a:pt x="1840" y="71783"/>
                  </a:lnTo>
                  <a:lnTo>
                    <a:pt x="545" y="341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06984" y="440091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92076" y="4075179"/>
              <a:ext cx="289721" cy="301539"/>
            </a:xfrm>
            <a:custGeom>
              <a:avLst/>
              <a:gdLst/>
              <a:ahLst/>
              <a:cxnLst/>
              <a:rect l="0" t="0" r="0" b="0"/>
              <a:pathLst>
                <a:path w="289721" h="301539">
                  <a:moveTo>
                    <a:pt x="230763" y="9878"/>
                  </a:moveTo>
                  <a:lnTo>
                    <a:pt x="172146" y="9878"/>
                  </a:lnTo>
                  <a:lnTo>
                    <a:pt x="116803" y="2642"/>
                  </a:lnTo>
                  <a:lnTo>
                    <a:pt x="53879" y="0"/>
                  </a:lnTo>
                  <a:lnTo>
                    <a:pt x="26976" y="1978"/>
                  </a:lnTo>
                  <a:lnTo>
                    <a:pt x="7220" y="10656"/>
                  </a:lnTo>
                  <a:lnTo>
                    <a:pt x="2186" y="17416"/>
                  </a:lnTo>
                  <a:lnTo>
                    <a:pt x="0" y="25431"/>
                  </a:lnTo>
                  <a:lnTo>
                    <a:pt x="2512" y="53481"/>
                  </a:lnTo>
                  <a:lnTo>
                    <a:pt x="17128" y="112066"/>
                  </a:lnTo>
                  <a:lnTo>
                    <a:pt x="23900" y="134843"/>
                  </a:lnTo>
                  <a:lnTo>
                    <a:pt x="29684" y="141151"/>
                  </a:lnTo>
                  <a:lnTo>
                    <a:pt x="37049" y="144187"/>
                  </a:lnTo>
                  <a:lnTo>
                    <a:pt x="54591" y="144440"/>
                  </a:lnTo>
                  <a:lnTo>
                    <a:pt x="110381" y="137533"/>
                  </a:lnTo>
                  <a:lnTo>
                    <a:pt x="166990" y="147845"/>
                  </a:lnTo>
                  <a:lnTo>
                    <a:pt x="218985" y="165610"/>
                  </a:lnTo>
                  <a:lnTo>
                    <a:pt x="279711" y="217126"/>
                  </a:lnTo>
                  <a:lnTo>
                    <a:pt x="287613" y="237299"/>
                  </a:lnTo>
                  <a:lnTo>
                    <a:pt x="289720" y="249229"/>
                  </a:lnTo>
                  <a:lnTo>
                    <a:pt x="285822" y="268724"/>
                  </a:lnTo>
                  <a:lnTo>
                    <a:pt x="281507" y="277199"/>
                  </a:lnTo>
                  <a:lnTo>
                    <a:pt x="264235" y="289734"/>
                  </a:lnTo>
                  <a:lnTo>
                    <a:pt x="239790" y="298035"/>
                  </a:lnTo>
                  <a:lnTo>
                    <a:pt x="194313" y="301538"/>
                  </a:lnTo>
                  <a:lnTo>
                    <a:pt x="139552" y="292835"/>
                  </a:lnTo>
                  <a:lnTo>
                    <a:pt x="104421" y="283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843938" y="4116642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99392" y="8334"/>
                  </a:lnTo>
                  <a:lnTo>
                    <a:pt x="36658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886052" y="4253513"/>
              <a:ext cx="178985" cy="19465"/>
            </a:xfrm>
            <a:custGeom>
              <a:avLst/>
              <a:gdLst/>
              <a:ahLst/>
              <a:cxnLst/>
              <a:rect l="0" t="0" r="0" b="0"/>
              <a:pathLst>
                <a:path w="178985" h="19465">
                  <a:moveTo>
                    <a:pt x="178984" y="0"/>
                  </a:moveTo>
                  <a:lnTo>
                    <a:pt x="151428" y="7235"/>
                  </a:lnTo>
                  <a:lnTo>
                    <a:pt x="95205" y="12997"/>
                  </a:lnTo>
                  <a:lnTo>
                    <a:pt x="38693" y="19464"/>
                  </a:lnTo>
                  <a:lnTo>
                    <a:pt x="19926" y="1722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233492" y="415875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50" y="8333"/>
                  </a:lnTo>
                  <a:lnTo>
                    <a:pt x="69026" y="15684"/>
                  </a:lnTo>
                  <a:lnTo>
                    <a:pt x="12325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01989" y="4053471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31586" y="0"/>
                  </a:moveTo>
                  <a:lnTo>
                    <a:pt x="22521" y="58617"/>
                  </a:lnTo>
                  <a:lnTo>
                    <a:pt x="20177" y="121197"/>
                  </a:lnTo>
                  <a:lnTo>
                    <a:pt x="12738" y="172521"/>
                  </a:lnTo>
                  <a:lnTo>
                    <a:pt x="4294" y="223603"/>
                  </a:lnTo>
                  <a:lnTo>
                    <a:pt x="848" y="27713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812559" y="4064000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2724" y="57263"/>
                  </a:lnTo>
                  <a:lnTo>
                    <a:pt x="11180" y="109773"/>
                  </a:lnTo>
                  <a:lnTo>
                    <a:pt x="10722" y="166666"/>
                  </a:lnTo>
                  <a:lnTo>
                    <a:pt x="4978" y="227114"/>
                  </a:lnTo>
                  <a:lnTo>
                    <a:pt x="655" y="28576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736154" y="4116642"/>
              <a:ext cx="86935" cy="144689"/>
            </a:xfrm>
            <a:custGeom>
              <a:avLst/>
              <a:gdLst/>
              <a:ahLst/>
              <a:cxnLst/>
              <a:rect l="0" t="0" r="0" b="0"/>
              <a:pathLst>
                <a:path w="86935" h="144689">
                  <a:moveTo>
                    <a:pt x="86934" y="105285"/>
                  </a:moveTo>
                  <a:lnTo>
                    <a:pt x="62888" y="114860"/>
                  </a:lnTo>
                  <a:lnTo>
                    <a:pt x="21752" y="144688"/>
                  </a:lnTo>
                  <a:lnTo>
                    <a:pt x="14233" y="144422"/>
                  </a:lnTo>
                  <a:lnTo>
                    <a:pt x="8051" y="139565"/>
                  </a:lnTo>
                  <a:lnTo>
                    <a:pt x="2760" y="131648"/>
                  </a:lnTo>
                  <a:lnTo>
                    <a:pt x="0" y="113492"/>
                  </a:lnTo>
                  <a:lnTo>
                    <a:pt x="4689" y="55630"/>
                  </a:lnTo>
                  <a:lnTo>
                    <a:pt x="237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938901" y="43587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983079" y="4064000"/>
              <a:ext cx="176922" cy="326360"/>
            </a:xfrm>
            <a:custGeom>
              <a:avLst/>
              <a:gdLst/>
              <a:ahLst/>
              <a:cxnLst/>
              <a:rect l="0" t="0" r="0" b="0"/>
              <a:pathLst>
                <a:path w="176922" h="326360">
                  <a:moveTo>
                    <a:pt x="40051" y="0"/>
                  </a:moveTo>
                  <a:lnTo>
                    <a:pt x="22092" y="55045"/>
                  </a:lnTo>
                  <a:lnTo>
                    <a:pt x="4901" y="114512"/>
                  </a:lnTo>
                  <a:lnTo>
                    <a:pt x="2579" y="117285"/>
                  </a:lnTo>
                  <a:lnTo>
                    <a:pt x="1032" y="114455"/>
                  </a:lnTo>
                  <a:lnTo>
                    <a:pt x="0" y="107889"/>
                  </a:lnTo>
                  <a:lnTo>
                    <a:pt x="5093" y="91234"/>
                  </a:lnTo>
                  <a:lnTo>
                    <a:pt x="21114" y="65247"/>
                  </a:lnTo>
                  <a:lnTo>
                    <a:pt x="47488" y="35505"/>
                  </a:lnTo>
                  <a:lnTo>
                    <a:pt x="56707" y="31858"/>
                  </a:lnTo>
                  <a:lnTo>
                    <a:pt x="79429" y="30927"/>
                  </a:lnTo>
                  <a:lnTo>
                    <a:pt x="88529" y="34656"/>
                  </a:lnTo>
                  <a:lnTo>
                    <a:pt x="101761" y="48158"/>
                  </a:lnTo>
                  <a:lnTo>
                    <a:pt x="115787" y="75490"/>
                  </a:lnTo>
                  <a:lnTo>
                    <a:pt x="127351" y="122583"/>
                  </a:lnTo>
                  <a:lnTo>
                    <a:pt x="132164" y="184567"/>
                  </a:lnTo>
                  <a:lnTo>
                    <a:pt x="126183" y="241872"/>
                  </a:lnTo>
                  <a:lnTo>
                    <a:pt x="122785" y="268935"/>
                  </a:lnTo>
                  <a:lnTo>
                    <a:pt x="107719" y="302733"/>
                  </a:lnTo>
                  <a:lnTo>
                    <a:pt x="95081" y="320161"/>
                  </a:lnTo>
                  <a:lnTo>
                    <a:pt x="86097" y="324575"/>
                  </a:lnTo>
                  <a:lnTo>
                    <a:pt x="63635" y="326359"/>
                  </a:lnTo>
                  <a:lnTo>
                    <a:pt x="44293" y="320133"/>
                  </a:lnTo>
                  <a:lnTo>
                    <a:pt x="35860" y="315198"/>
                  </a:lnTo>
                  <a:lnTo>
                    <a:pt x="31408" y="307228"/>
                  </a:lnTo>
                  <a:lnTo>
                    <a:pt x="29580" y="285894"/>
                  </a:lnTo>
                  <a:lnTo>
                    <a:pt x="33070" y="277164"/>
                  </a:lnTo>
                  <a:lnTo>
                    <a:pt x="46307" y="264343"/>
                  </a:lnTo>
                  <a:lnTo>
                    <a:pt x="67008" y="257866"/>
                  </a:lnTo>
                  <a:lnTo>
                    <a:pt x="79078" y="256139"/>
                  </a:lnTo>
                  <a:lnTo>
                    <a:pt x="98731" y="260458"/>
                  </a:lnTo>
                  <a:lnTo>
                    <a:pt x="158488" y="292361"/>
                  </a:lnTo>
                  <a:lnTo>
                    <a:pt x="17692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299097" y="4674653"/>
            <a:ext cx="2827018" cy="768580"/>
            <a:chOff x="2299097" y="4674653"/>
            <a:chExt cx="2827018" cy="768580"/>
          </a:xfrm>
        </p:grpSpPr>
        <p:sp>
          <p:nvSpPr>
            <p:cNvPr id="109" name="Freeform 108"/>
            <p:cNvSpPr/>
            <p:nvPr/>
          </p:nvSpPr>
          <p:spPr>
            <a:xfrm>
              <a:off x="3737616" y="5005499"/>
              <a:ext cx="168457" cy="6067"/>
            </a:xfrm>
            <a:custGeom>
              <a:avLst/>
              <a:gdLst/>
              <a:ahLst/>
              <a:cxnLst/>
              <a:rect l="0" t="0" r="0" b="0"/>
              <a:pathLst>
                <a:path w="168457" h="6067">
                  <a:moveTo>
                    <a:pt x="168456" y="6066"/>
                  </a:moveTo>
                  <a:lnTo>
                    <a:pt x="125765" y="2946"/>
                  </a:lnTo>
                  <a:lnTo>
                    <a:pt x="105028" y="0"/>
                  </a:lnTo>
                  <a:lnTo>
                    <a:pt x="47020" y="5035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032414" y="489575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4144"/>
                  </a:lnTo>
                  <a:lnTo>
                    <a:pt x="3120" y="104560"/>
                  </a:lnTo>
                  <a:lnTo>
                    <a:pt x="7236" y="148247"/>
                  </a:lnTo>
                  <a:lnTo>
                    <a:pt x="9065" y="194959"/>
                  </a:lnTo>
                  <a:lnTo>
                    <a:pt x="15684" y="244939"/>
                  </a:lnTo>
                  <a:lnTo>
                    <a:pt x="19996" y="305400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274570" y="4916808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1169" y="50432"/>
                  </a:lnTo>
                  <a:lnTo>
                    <a:pt x="8405" y="108920"/>
                  </a:lnTo>
                  <a:lnTo>
                    <a:pt x="14654" y="154084"/>
                  </a:lnTo>
                  <a:lnTo>
                    <a:pt x="18211" y="201453"/>
                  </a:lnTo>
                  <a:lnTo>
                    <a:pt x="23333" y="264800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128291" y="5001036"/>
              <a:ext cx="167336" cy="155903"/>
            </a:xfrm>
            <a:custGeom>
              <a:avLst/>
              <a:gdLst/>
              <a:ahLst/>
              <a:cxnLst/>
              <a:rect l="0" t="0" r="0" b="0"/>
              <a:pathLst>
                <a:path w="167336" h="155903">
                  <a:moveTo>
                    <a:pt x="167335" y="126342"/>
                  </a:moveTo>
                  <a:lnTo>
                    <a:pt x="108719" y="140996"/>
                  </a:lnTo>
                  <a:lnTo>
                    <a:pt x="49002" y="154889"/>
                  </a:lnTo>
                  <a:lnTo>
                    <a:pt x="35804" y="155902"/>
                  </a:lnTo>
                  <a:lnTo>
                    <a:pt x="25836" y="153068"/>
                  </a:lnTo>
                  <a:lnTo>
                    <a:pt x="18021" y="147668"/>
                  </a:lnTo>
                  <a:lnTo>
                    <a:pt x="11640" y="140559"/>
                  </a:lnTo>
                  <a:lnTo>
                    <a:pt x="4551" y="120183"/>
                  </a:lnTo>
                  <a:lnTo>
                    <a:pt x="0" y="68973"/>
                  </a:lnTo>
                  <a:lnTo>
                    <a:pt x="7361" y="12318"/>
                  </a:lnTo>
                  <a:lnTo>
                    <a:pt x="94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411440" y="5169492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22453" y="4951332"/>
              <a:ext cx="341713" cy="363851"/>
            </a:xfrm>
            <a:custGeom>
              <a:avLst/>
              <a:gdLst/>
              <a:ahLst/>
              <a:cxnLst/>
              <a:rect l="0" t="0" r="0" b="0"/>
              <a:pathLst>
                <a:path w="341713" h="363851">
                  <a:moveTo>
                    <a:pt x="25858" y="7590"/>
                  </a:moveTo>
                  <a:lnTo>
                    <a:pt x="7899" y="62635"/>
                  </a:lnTo>
                  <a:lnTo>
                    <a:pt x="0" y="91230"/>
                  </a:lnTo>
                  <a:lnTo>
                    <a:pt x="9745" y="63712"/>
                  </a:lnTo>
                  <a:lnTo>
                    <a:pt x="27323" y="32797"/>
                  </a:lnTo>
                  <a:lnTo>
                    <a:pt x="41716" y="17624"/>
                  </a:lnTo>
                  <a:lnTo>
                    <a:pt x="59812" y="6980"/>
                  </a:lnTo>
                  <a:lnTo>
                    <a:pt x="95320" y="0"/>
                  </a:lnTo>
                  <a:lnTo>
                    <a:pt x="106091" y="2530"/>
                  </a:lnTo>
                  <a:lnTo>
                    <a:pt x="132429" y="21688"/>
                  </a:lnTo>
                  <a:lnTo>
                    <a:pt x="147702" y="35693"/>
                  </a:lnTo>
                  <a:lnTo>
                    <a:pt x="163865" y="67909"/>
                  </a:lnTo>
                  <a:lnTo>
                    <a:pt x="180353" y="126147"/>
                  </a:lnTo>
                  <a:lnTo>
                    <a:pt x="183107" y="185687"/>
                  </a:lnTo>
                  <a:lnTo>
                    <a:pt x="182481" y="245367"/>
                  </a:lnTo>
                  <a:lnTo>
                    <a:pt x="172306" y="299097"/>
                  </a:lnTo>
                  <a:lnTo>
                    <a:pt x="164645" y="320812"/>
                  </a:lnTo>
                  <a:lnTo>
                    <a:pt x="133980" y="361241"/>
                  </a:lnTo>
                  <a:lnTo>
                    <a:pt x="126015" y="363850"/>
                  </a:lnTo>
                  <a:lnTo>
                    <a:pt x="107807" y="360510"/>
                  </a:lnTo>
                  <a:lnTo>
                    <a:pt x="83414" y="345476"/>
                  </a:lnTo>
                  <a:lnTo>
                    <a:pt x="74835" y="326607"/>
                  </a:lnTo>
                  <a:lnTo>
                    <a:pt x="72547" y="315025"/>
                  </a:lnTo>
                  <a:lnTo>
                    <a:pt x="76244" y="292796"/>
                  </a:lnTo>
                  <a:lnTo>
                    <a:pt x="86856" y="272389"/>
                  </a:lnTo>
                  <a:lnTo>
                    <a:pt x="103271" y="255520"/>
                  </a:lnTo>
                  <a:lnTo>
                    <a:pt x="132243" y="238458"/>
                  </a:lnTo>
                  <a:lnTo>
                    <a:pt x="168643" y="231583"/>
                  </a:lnTo>
                  <a:lnTo>
                    <a:pt x="214459" y="237665"/>
                  </a:lnTo>
                  <a:lnTo>
                    <a:pt x="267893" y="253513"/>
                  </a:lnTo>
                  <a:lnTo>
                    <a:pt x="317520" y="276050"/>
                  </a:lnTo>
                  <a:lnTo>
                    <a:pt x="341712" y="2813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99097" y="4674653"/>
              <a:ext cx="2827018" cy="768580"/>
            </a:xfrm>
            <a:custGeom>
              <a:avLst/>
              <a:gdLst/>
              <a:ahLst/>
              <a:cxnLst/>
              <a:rect l="0" t="0" r="0" b="0"/>
              <a:pathLst>
                <a:path w="2827018" h="768580">
                  <a:moveTo>
                    <a:pt x="1185835" y="42114"/>
                  </a:moveTo>
                  <a:lnTo>
                    <a:pt x="1169068" y="30935"/>
                  </a:lnTo>
                  <a:lnTo>
                    <a:pt x="1136284" y="23983"/>
                  </a:lnTo>
                  <a:lnTo>
                    <a:pt x="1074878" y="21635"/>
                  </a:lnTo>
                  <a:lnTo>
                    <a:pt x="1023757" y="21228"/>
                  </a:lnTo>
                  <a:lnTo>
                    <a:pt x="970396" y="21107"/>
                  </a:lnTo>
                  <a:lnTo>
                    <a:pt x="911821" y="22241"/>
                  </a:lnTo>
                  <a:lnTo>
                    <a:pt x="858071" y="28297"/>
                  </a:lnTo>
                  <a:lnTo>
                    <a:pt x="800514" y="34055"/>
                  </a:lnTo>
                  <a:lnTo>
                    <a:pt x="753471" y="42845"/>
                  </a:lnTo>
                  <a:lnTo>
                    <a:pt x="700148" y="52859"/>
                  </a:lnTo>
                  <a:lnTo>
                    <a:pt x="645101" y="61134"/>
                  </a:lnTo>
                  <a:lnTo>
                    <a:pt x="590337" y="71173"/>
                  </a:lnTo>
                  <a:lnTo>
                    <a:pt x="533678" y="87867"/>
                  </a:lnTo>
                  <a:lnTo>
                    <a:pt x="472173" y="105301"/>
                  </a:lnTo>
                  <a:lnTo>
                    <a:pt x="410319" y="122834"/>
                  </a:lnTo>
                  <a:lnTo>
                    <a:pt x="348968" y="140380"/>
                  </a:lnTo>
                  <a:lnTo>
                    <a:pt x="291626" y="166260"/>
                  </a:lnTo>
                  <a:lnTo>
                    <a:pt x="238364" y="186884"/>
                  </a:lnTo>
                  <a:lnTo>
                    <a:pt x="185640" y="212578"/>
                  </a:lnTo>
                  <a:lnTo>
                    <a:pt x="135111" y="244631"/>
                  </a:lnTo>
                  <a:lnTo>
                    <a:pt x="77301" y="289534"/>
                  </a:lnTo>
                  <a:lnTo>
                    <a:pt x="39968" y="327423"/>
                  </a:lnTo>
                  <a:lnTo>
                    <a:pt x="4856" y="383580"/>
                  </a:lnTo>
                  <a:lnTo>
                    <a:pt x="0" y="407175"/>
                  </a:lnTo>
                  <a:lnTo>
                    <a:pt x="4081" y="427021"/>
                  </a:lnTo>
                  <a:lnTo>
                    <a:pt x="14863" y="443641"/>
                  </a:lnTo>
                  <a:lnTo>
                    <a:pt x="63301" y="486469"/>
                  </a:lnTo>
                  <a:lnTo>
                    <a:pt x="123635" y="513826"/>
                  </a:lnTo>
                  <a:lnTo>
                    <a:pt x="180488" y="539577"/>
                  </a:lnTo>
                  <a:lnTo>
                    <a:pt x="232966" y="557142"/>
                  </a:lnTo>
                  <a:lnTo>
                    <a:pt x="281932" y="568281"/>
                  </a:lnTo>
                  <a:lnTo>
                    <a:pt x="339702" y="582526"/>
                  </a:lnTo>
                  <a:lnTo>
                    <a:pt x="390767" y="593090"/>
                  </a:lnTo>
                  <a:lnTo>
                    <a:pt x="446858" y="605970"/>
                  </a:lnTo>
                  <a:lnTo>
                    <a:pt x="510133" y="615625"/>
                  </a:lnTo>
                  <a:lnTo>
                    <a:pt x="572740" y="623569"/>
                  </a:lnTo>
                  <a:lnTo>
                    <a:pt x="628673" y="637873"/>
                  </a:lnTo>
                  <a:lnTo>
                    <a:pt x="681328" y="644495"/>
                  </a:lnTo>
                  <a:lnTo>
                    <a:pt x="736789" y="651133"/>
                  </a:lnTo>
                  <a:lnTo>
                    <a:pt x="792805" y="653614"/>
                  </a:lnTo>
                  <a:lnTo>
                    <a:pt x="838405" y="661076"/>
                  </a:lnTo>
                  <a:lnTo>
                    <a:pt x="898709" y="669526"/>
                  </a:lnTo>
                  <a:lnTo>
                    <a:pt x="947773" y="673720"/>
                  </a:lnTo>
                  <a:lnTo>
                    <a:pt x="1006273" y="681905"/>
                  </a:lnTo>
                  <a:lnTo>
                    <a:pt x="1068478" y="683869"/>
                  </a:lnTo>
                  <a:lnTo>
                    <a:pt x="1128685" y="691492"/>
                  </a:lnTo>
                  <a:lnTo>
                    <a:pt x="1185638" y="697330"/>
                  </a:lnTo>
                  <a:lnTo>
                    <a:pt x="1241948" y="709402"/>
                  </a:lnTo>
                  <a:lnTo>
                    <a:pt x="1299301" y="714647"/>
                  </a:lnTo>
                  <a:lnTo>
                    <a:pt x="1359503" y="718802"/>
                  </a:lnTo>
                  <a:lnTo>
                    <a:pt x="1417062" y="724952"/>
                  </a:lnTo>
                  <a:lnTo>
                    <a:pt x="1476352" y="733402"/>
                  </a:lnTo>
                  <a:lnTo>
                    <a:pt x="1536242" y="736285"/>
                  </a:lnTo>
                  <a:lnTo>
                    <a:pt x="1598463" y="736855"/>
                  </a:lnTo>
                  <a:lnTo>
                    <a:pt x="1655813" y="738137"/>
                  </a:lnTo>
                  <a:lnTo>
                    <a:pt x="1715321" y="745322"/>
                  </a:lnTo>
                  <a:lnTo>
                    <a:pt x="1777466" y="747088"/>
                  </a:lnTo>
                  <a:lnTo>
                    <a:pt x="1835971" y="754672"/>
                  </a:lnTo>
                  <a:lnTo>
                    <a:pt x="1884356" y="757050"/>
                  </a:lnTo>
                  <a:lnTo>
                    <a:pt x="1943220" y="760973"/>
                  </a:lnTo>
                  <a:lnTo>
                    <a:pt x="1999907" y="767077"/>
                  </a:lnTo>
                  <a:lnTo>
                    <a:pt x="2056165" y="768283"/>
                  </a:lnTo>
                  <a:lnTo>
                    <a:pt x="2112337" y="768521"/>
                  </a:lnTo>
                  <a:lnTo>
                    <a:pt x="2168494" y="768568"/>
                  </a:lnTo>
                  <a:lnTo>
                    <a:pt x="2224647" y="768577"/>
                  </a:lnTo>
                  <a:lnTo>
                    <a:pt x="2280799" y="768579"/>
                  </a:lnTo>
                  <a:lnTo>
                    <a:pt x="2332271" y="765460"/>
                  </a:lnTo>
                  <a:lnTo>
                    <a:pt x="2376205" y="761344"/>
                  </a:lnTo>
                  <a:lnTo>
                    <a:pt x="2423027" y="759515"/>
                  </a:lnTo>
                  <a:lnTo>
                    <a:pt x="2468014" y="755582"/>
                  </a:lnTo>
                  <a:lnTo>
                    <a:pt x="2523443" y="746791"/>
                  </a:lnTo>
                  <a:lnTo>
                    <a:pt x="2573614" y="733340"/>
                  </a:lnTo>
                  <a:lnTo>
                    <a:pt x="2631791" y="719418"/>
                  </a:lnTo>
                  <a:lnTo>
                    <a:pt x="2682623" y="702284"/>
                  </a:lnTo>
                  <a:lnTo>
                    <a:pt x="2737378" y="676716"/>
                  </a:lnTo>
                  <a:lnTo>
                    <a:pt x="2791984" y="635165"/>
                  </a:lnTo>
                  <a:lnTo>
                    <a:pt x="2813887" y="608557"/>
                  </a:lnTo>
                  <a:lnTo>
                    <a:pt x="2821883" y="585544"/>
                  </a:lnTo>
                  <a:lnTo>
                    <a:pt x="2827017" y="527054"/>
                  </a:lnTo>
                  <a:lnTo>
                    <a:pt x="2821480" y="499798"/>
                  </a:lnTo>
                  <a:lnTo>
                    <a:pt x="2798861" y="453704"/>
                  </a:lnTo>
                  <a:lnTo>
                    <a:pt x="2762289" y="410804"/>
                  </a:lnTo>
                  <a:lnTo>
                    <a:pt x="2711217" y="371654"/>
                  </a:lnTo>
                  <a:lnTo>
                    <a:pt x="2647916" y="329780"/>
                  </a:lnTo>
                  <a:lnTo>
                    <a:pt x="2620421" y="313741"/>
                  </a:lnTo>
                  <a:lnTo>
                    <a:pt x="2594338" y="297291"/>
                  </a:lnTo>
                  <a:lnTo>
                    <a:pt x="2533279" y="273960"/>
                  </a:lnTo>
                  <a:lnTo>
                    <a:pt x="2470294" y="244370"/>
                  </a:lnTo>
                  <a:lnTo>
                    <a:pt x="2416498" y="217664"/>
                  </a:lnTo>
                  <a:lnTo>
                    <a:pt x="2355962" y="197003"/>
                  </a:lnTo>
                  <a:lnTo>
                    <a:pt x="2293716" y="179046"/>
                  </a:lnTo>
                  <a:lnTo>
                    <a:pt x="2230594" y="161445"/>
                  </a:lnTo>
                  <a:lnTo>
                    <a:pt x="2185725" y="150910"/>
                  </a:lnTo>
                  <a:lnTo>
                    <a:pt x="2126807" y="140380"/>
                  </a:lnTo>
                  <a:lnTo>
                    <a:pt x="2069967" y="129461"/>
                  </a:lnTo>
                  <a:lnTo>
                    <a:pt x="2014025" y="121368"/>
                  </a:lnTo>
                  <a:lnTo>
                    <a:pt x="1957915" y="115741"/>
                  </a:lnTo>
                  <a:lnTo>
                    <a:pt x="1901771" y="104577"/>
                  </a:lnTo>
                  <a:lnTo>
                    <a:pt x="1845620" y="96696"/>
                  </a:lnTo>
                  <a:lnTo>
                    <a:pt x="1789469" y="86734"/>
                  </a:lnTo>
                  <a:lnTo>
                    <a:pt x="1733317" y="76620"/>
                  </a:lnTo>
                  <a:lnTo>
                    <a:pt x="1677165" y="74276"/>
                  </a:lnTo>
                  <a:lnTo>
                    <a:pt x="1621013" y="66578"/>
                  </a:lnTo>
                  <a:lnTo>
                    <a:pt x="1564861" y="60724"/>
                  </a:lnTo>
                  <a:lnTo>
                    <a:pt x="1508709" y="54238"/>
                  </a:lnTo>
                  <a:lnTo>
                    <a:pt x="1452557" y="52958"/>
                  </a:lnTo>
                  <a:lnTo>
                    <a:pt x="1393286" y="49585"/>
                  </a:lnTo>
                  <a:lnTo>
                    <a:pt x="1331188" y="43590"/>
                  </a:lnTo>
                  <a:lnTo>
                    <a:pt x="1273862" y="42405"/>
                  </a:lnTo>
                  <a:lnTo>
                    <a:pt x="1214358" y="39051"/>
                  </a:lnTo>
                  <a:lnTo>
                    <a:pt x="1152215" y="33060"/>
                  </a:lnTo>
                  <a:lnTo>
                    <a:pt x="1103474" y="26433"/>
                  </a:lnTo>
                  <a:lnTo>
                    <a:pt x="1043008" y="20949"/>
                  </a:lnTo>
                  <a:lnTo>
                    <a:pt x="982884" y="12933"/>
                  </a:lnTo>
                  <a:lnTo>
                    <a:pt x="920618" y="5414"/>
                  </a:lnTo>
                  <a:lnTo>
                    <a:pt x="865598" y="1069"/>
                  </a:lnTo>
                  <a:lnTo>
                    <a:pt x="8278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053500" y="434756"/>
            <a:ext cx="5124142" cy="670737"/>
            <a:chOff x="1053500" y="434756"/>
            <a:chExt cx="5124142" cy="670737"/>
          </a:xfrm>
        </p:grpSpPr>
        <p:sp>
          <p:nvSpPr>
            <p:cNvPr id="2" name="Freeform 1"/>
            <p:cNvSpPr/>
            <p:nvPr/>
          </p:nvSpPr>
          <p:spPr>
            <a:xfrm>
              <a:off x="1053500" y="452725"/>
              <a:ext cx="20407" cy="652768"/>
            </a:xfrm>
            <a:custGeom>
              <a:avLst/>
              <a:gdLst/>
              <a:ahLst/>
              <a:cxnLst/>
              <a:rect l="0" t="0" r="0" b="0"/>
              <a:pathLst>
                <a:path w="20407" h="652768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5067" y="171186"/>
                  </a:lnTo>
                  <a:lnTo>
                    <a:pt x="8928" y="227963"/>
                  </a:lnTo>
                  <a:lnTo>
                    <a:pt x="9690" y="284239"/>
                  </a:lnTo>
                  <a:lnTo>
                    <a:pt x="9841" y="346005"/>
                  </a:lnTo>
                  <a:lnTo>
                    <a:pt x="9871" y="406125"/>
                  </a:lnTo>
                  <a:lnTo>
                    <a:pt x="9876" y="463061"/>
                  </a:lnTo>
                  <a:lnTo>
                    <a:pt x="9878" y="519368"/>
                  </a:lnTo>
                  <a:lnTo>
                    <a:pt x="9878" y="572687"/>
                  </a:lnTo>
                  <a:lnTo>
                    <a:pt x="18211" y="633773"/>
                  </a:lnTo>
                  <a:lnTo>
                    <a:pt x="20406" y="652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20165" y="558010"/>
              <a:ext cx="238012" cy="473783"/>
            </a:xfrm>
            <a:custGeom>
              <a:avLst/>
              <a:gdLst/>
              <a:ahLst/>
              <a:cxnLst/>
              <a:rect l="0" t="0" r="0" b="0"/>
              <a:pathLst>
                <a:path w="238012" h="473783">
                  <a:moveTo>
                    <a:pt x="238011" y="0"/>
                  </a:moveTo>
                  <a:lnTo>
                    <a:pt x="221200" y="19150"/>
                  </a:lnTo>
                  <a:lnTo>
                    <a:pt x="182923" y="73217"/>
                  </a:lnTo>
                  <a:lnTo>
                    <a:pt x="129484" y="136648"/>
                  </a:lnTo>
                  <a:lnTo>
                    <a:pt x="80099" y="197628"/>
                  </a:lnTo>
                  <a:lnTo>
                    <a:pt x="22762" y="254929"/>
                  </a:lnTo>
                  <a:lnTo>
                    <a:pt x="4304" y="264600"/>
                  </a:lnTo>
                  <a:lnTo>
                    <a:pt x="318" y="271157"/>
                  </a:lnTo>
                  <a:lnTo>
                    <a:pt x="0" y="279037"/>
                  </a:lnTo>
                  <a:lnTo>
                    <a:pt x="5886" y="295982"/>
                  </a:lnTo>
                  <a:lnTo>
                    <a:pt x="16301" y="311312"/>
                  </a:lnTo>
                  <a:lnTo>
                    <a:pt x="31848" y="322804"/>
                  </a:lnTo>
                  <a:lnTo>
                    <a:pt x="87899" y="359101"/>
                  </a:lnTo>
                  <a:lnTo>
                    <a:pt x="146309" y="404553"/>
                  </a:lnTo>
                  <a:lnTo>
                    <a:pt x="204354" y="454071"/>
                  </a:lnTo>
                  <a:lnTo>
                    <a:pt x="227482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58176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95088" y="800165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3524" y="17959"/>
                  </a:lnTo>
                  <a:lnTo>
                    <a:pt x="32647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6391" y="484310"/>
              <a:ext cx="59879" cy="568540"/>
            </a:xfrm>
            <a:custGeom>
              <a:avLst/>
              <a:gdLst/>
              <a:ahLst/>
              <a:cxnLst/>
              <a:rect l="0" t="0" r="0" b="0"/>
              <a:pathLst>
                <a:path w="59879" h="568540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8352" y="149115"/>
                  </a:lnTo>
                  <a:lnTo>
                    <a:pt x="18095" y="204839"/>
                  </a:lnTo>
                  <a:lnTo>
                    <a:pt x="26278" y="265590"/>
                  </a:lnTo>
                  <a:lnTo>
                    <a:pt x="36361" y="328430"/>
                  </a:lnTo>
                  <a:lnTo>
                    <a:pt x="38335" y="382940"/>
                  </a:lnTo>
                  <a:lnTo>
                    <a:pt x="45961" y="441107"/>
                  </a:lnTo>
                  <a:lnTo>
                    <a:pt x="49515" y="494127"/>
                  </a:lnTo>
                  <a:lnTo>
                    <a:pt x="57485" y="542142"/>
                  </a:lnTo>
                  <a:lnTo>
                    <a:pt x="59878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58466" y="484310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31585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3871" y="87416"/>
                  </a:lnTo>
                  <a:lnTo>
                    <a:pt x="1147" y="140935"/>
                  </a:lnTo>
                  <a:lnTo>
                    <a:pt x="340" y="201246"/>
                  </a:lnTo>
                  <a:lnTo>
                    <a:pt x="101" y="263570"/>
                  </a:lnTo>
                  <a:lnTo>
                    <a:pt x="30" y="325320"/>
                  </a:lnTo>
                  <a:lnTo>
                    <a:pt x="9" y="381181"/>
                  </a:lnTo>
                  <a:lnTo>
                    <a:pt x="3" y="432437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8553" y="547481"/>
              <a:ext cx="249385" cy="274961"/>
            </a:xfrm>
            <a:custGeom>
              <a:avLst/>
              <a:gdLst/>
              <a:ahLst/>
              <a:cxnLst/>
              <a:rect l="0" t="0" r="0" b="0"/>
              <a:pathLst>
                <a:path w="249385" h="274961">
                  <a:moveTo>
                    <a:pt x="249384" y="168456"/>
                  </a:moveTo>
                  <a:lnTo>
                    <a:pt x="187127" y="187584"/>
                  </a:lnTo>
                  <a:lnTo>
                    <a:pt x="125497" y="231925"/>
                  </a:lnTo>
                  <a:lnTo>
                    <a:pt x="108925" y="244628"/>
                  </a:lnTo>
                  <a:lnTo>
                    <a:pt x="49028" y="274729"/>
                  </a:lnTo>
                  <a:lnTo>
                    <a:pt x="28146" y="274960"/>
                  </a:lnTo>
                  <a:lnTo>
                    <a:pt x="20004" y="269874"/>
                  </a:lnTo>
                  <a:lnTo>
                    <a:pt x="7837" y="251746"/>
                  </a:lnTo>
                  <a:lnTo>
                    <a:pt x="0" y="215231"/>
                  </a:lnTo>
                  <a:lnTo>
                    <a:pt x="5468" y="155422"/>
                  </a:lnTo>
                  <a:lnTo>
                    <a:pt x="14233" y="93474"/>
                  </a:lnTo>
                  <a:lnTo>
                    <a:pt x="20181" y="36185"/>
                  </a:lnTo>
                  <a:lnTo>
                    <a:pt x="282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69036" y="89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49221" y="473782"/>
              <a:ext cx="25184" cy="515897"/>
            </a:xfrm>
            <a:custGeom>
              <a:avLst/>
              <a:gdLst/>
              <a:ahLst/>
              <a:cxnLst/>
              <a:rect l="0" t="0" r="0" b="0"/>
              <a:pathLst>
                <a:path w="25184" h="515897">
                  <a:moveTo>
                    <a:pt x="14654" y="0"/>
                  </a:moveTo>
                  <a:lnTo>
                    <a:pt x="0" y="49552"/>
                  </a:lnTo>
                  <a:lnTo>
                    <a:pt x="1084" y="100080"/>
                  </a:lnTo>
                  <a:lnTo>
                    <a:pt x="3224" y="159505"/>
                  </a:lnTo>
                  <a:lnTo>
                    <a:pt x="3858" y="221566"/>
                  </a:lnTo>
                  <a:lnTo>
                    <a:pt x="11309" y="281372"/>
                  </a:lnTo>
                  <a:lnTo>
                    <a:pt x="13993" y="340152"/>
                  </a:lnTo>
                  <a:lnTo>
                    <a:pt x="14459" y="390514"/>
                  </a:lnTo>
                  <a:lnTo>
                    <a:pt x="14597" y="439362"/>
                  </a:lnTo>
                  <a:lnTo>
                    <a:pt x="21882" y="500099"/>
                  </a:lnTo>
                  <a:lnTo>
                    <a:pt x="25183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61161" y="558010"/>
              <a:ext cx="281658" cy="280284"/>
            </a:xfrm>
            <a:custGeom>
              <a:avLst/>
              <a:gdLst/>
              <a:ahLst/>
              <a:cxnLst/>
              <a:rect l="0" t="0" r="0" b="0"/>
              <a:pathLst>
                <a:path w="281658" h="280284">
                  <a:moveTo>
                    <a:pt x="281657" y="189513"/>
                  </a:moveTo>
                  <a:lnTo>
                    <a:pt x="238965" y="204085"/>
                  </a:lnTo>
                  <a:lnTo>
                    <a:pt x="179589" y="227263"/>
                  </a:lnTo>
                  <a:lnTo>
                    <a:pt x="124153" y="251142"/>
                  </a:lnTo>
                  <a:lnTo>
                    <a:pt x="73294" y="275299"/>
                  </a:lnTo>
                  <a:lnTo>
                    <a:pt x="45942" y="280283"/>
                  </a:lnTo>
                  <a:lnTo>
                    <a:pt x="35606" y="278102"/>
                  </a:lnTo>
                  <a:lnTo>
                    <a:pt x="27546" y="273139"/>
                  </a:lnTo>
                  <a:lnTo>
                    <a:pt x="15471" y="258265"/>
                  </a:lnTo>
                  <a:lnTo>
                    <a:pt x="6204" y="239957"/>
                  </a:lnTo>
                  <a:lnTo>
                    <a:pt x="0" y="198740"/>
                  </a:lnTo>
                  <a:lnTo>
                    <a:pt x="6309" y="141986"/>
                  </a:lnTo>
                  <a:lnTo>
                    <a:pt x="22205" y="79312"/>
                  </a:lnTo>
                  <a:lnTo>
                    <a:pt x="28082" y="19702"/>
                  </a:lnTo>
                  <a:lnTo>
                    <a:pt x="28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58673" y="64223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05241" y="15641"/>
                  </a:lnTo>
                  <a:lnTo>
                    <a:pt x="169347" y="26341"/>
                  </a:lnTo>
                  <a:lnTo>
                    <a:pt x="115296" y="33669"/>
                  </a:lnTo>
                  <a:lnTo>
                    <a:pt x="59559" y="4044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74487" y="800165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2" y="0"/>
                  </a:lnTo>
                  <a:lnTo>
                    <a:pt x="107138" y="0"/>
                  </a:lnTo>
                  <a:lnTo>
                    <a:pt x="4421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32497" y="63170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0" y="3120"/>
                  </a:lnTo>
                  <a:lnTo>
                    <a:pt x="64304" y="9065"/>
                  </a:lnTo>
                  <a:lnTo>
                    <a:pt x="1089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32580" y="473782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10528" y="0"/>
                  </a:moveTo>
                  <a:lnTo>
                    <a:pt x="7409" y="48931"/>
                  </a:lnTo>
                  <a:lnTo>
                    <a:pt x="2195" y="96776"/>
                  </a:lnTo>
                  <a:lnTo>
                    <a:pt x="433" y="159756"/>
                  </a:lnTo>
                  <a:lnTo>
                    <a:pt x="128" y="214231"/>
                  </a:lnTo>
                  <a:lnTo>
                    <a:pt x="5627" y="263647"/>
                  </a:lnTo>
                  <a:lnTo>
                    <a:pt x="9076" y="313514"/>
                  </a:lnTo>
                  <a:lnTo>
                    <a:pt x="10098" y="365334"/>
                  </a:lnTo>
                  <a:lnTo>
                    <a:pt x="3208" y="42333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44522" y="434756"/>
              <a:ext cx="273193" cy="514906"/>
            </a:xfrm>
            <a:custGeom>
              <a:avLst/>
              <a:gdLst/>
              <a:ahLst/>
              <a:cxnLst/>
              <a:rect l="0" t="0" r="0" b="0"/>
              <a:pathLst>
                <a:path w="273193" h="514906">
                  <a:moveTo>
                    <a:pt x="267084" y="102197"/>
                  </a:moveTo>
                  <a:lnTo>
                    <a:pt x="217586" y="160760"/>
                  </a:lnTo>
                  <a:lnTo>
                    <a:pt x="182808" y="216595"/>
                  </a:lnTo>
                  <a:lnTo>
                    <a:pt x="154771" y="271023"/>
                  </a:lnTo>
                  <a:lnTo>
                    <a:pt x="135108" y="323628"/>
                  </a:lnTo>
                  <a:lnTo>
                    <a:pt x="123605" y="371097"/>
                  </a:lnTo>
                  <a:lnTo>
                    <a:pt x="113957" y="421037"/>
                  </a:lnTo>
                  <a:lnTo>
                    <a:pt x="112919" y="464820"/>
                  </a:lnTo>
                  <a:lnTo>
                    <a:pt x="120967" y="489140"/>
                  </a:lnTo>
                  <a:lnTo>
                    <a:pt x="135463" y="505409"/>
                  </a:lnTo>
                  <a:lnTo>
                    <a:pt x="144241" y="511385"/>
                  </a:lnTo>
                  <a:lnTo>
                    <a:pt x="169593" y="514905"/>
                  </a:lnTo>
                  <a:lnTo>
                    <a:pt x="198018" y="511401"/>
                  </a:lnTo>
                  <a:lnTo>
                    <a:pt x="222350" y="502044"/>
                  </a:lnTo>
                  <a:lnTo>
                    <a:pt x="241743" y="483848"/>
                  </a:lnTo>
                  <a:lnTo>
                    <a:pt x="262695" y="447295"/>
                  </a:lnTo>
                  <a:lnTo>
                    <a:pt x="273192" y="406829"/>
                  </a:lnTo>
                  <a:lnTo>
                    <a:pt x="273183" y="368323"/>
                  </a:lnTo>
                  <a:lnTo>
                    <a:pt x="267455" y="345647"/>
                  </a:lnTo>
                  <a:lnTo>
                    <a:pt x="249906" y="313151"/>
                  </a:lnTo>
                  <a:lnTo>
                    <a:pt x="208627" y="265764"/>
                  </a:lnTo>
                  <a:lnTo>
                    <a:pt x="149581" y="225700"/>
                  </a:lnTo>
                  <a:lnTo>
                    <a:pt x="88094" y="183928"/>
                  </a:lnTo>
                  <a:lnTo>
                    <a:pt x="50793" y="160989"/>
                  </a:lnTo>
                  <a:lnTo>
                    <a:pt x="25053" y="132485"/>
                  </a:lnTo>
                  <a:lnTo>
                    <a:pt x="1303" y="80969"/>
                  </a:lnTo>
                  <a:lnTo>
                    <a:pt x="0" y="60007"/>
                  </a:lnTo>
                  <a:lnTo>
                    <a:pt x="4491" y="40162"/>
                  </a:lnTo>
                  <a:lnTo>
                    <a:pt x="14285" y="23543"/>
                  </a:lnTo>
                  <a:lnTo>
                    <a:pt x="32676" y="11478"/>
                  </a:lnTo>
                  <a:lnTo>
                    <a:pt x="56448" y="3386"/>
                  </a:lnTo>
                  <a:lnTo>
                    <a:pt x="94969" y="0"/>
                  </a:lnTo>
                  <a:lnTo>
                    <a:pt x="118059" y="3354"/>
                  </a:lnTo>
                  <a:lnTo>
                    <a:pt x="136900" y="11863"/>
                  </a:lnTo>
                  <a:lnTo>
                    <a:pt x="168059" y="36390"/>
                  </a:lnTo>
                  <a:lnTo>
                    <a:pt x="184061" y="62421"/>
                  </a:lnTo>
                  <a:lnTo>
                    <a:pt x="200490" y="109914"/>
                  </a:lnTo>
                  <a:lnTo>
                    <a:pt x="203913" y="13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80062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27461" y="498194"/>
              <a:ext cx="340574" cy="410287"/>
            </a:xfrm>
            <a:custGeom>
              <a:avLst/>
              <a:gdLst/>
              <a:ahLst/>
              <a:cxnLst/>
              <a:rect l="0" t="0" r="0" b="0"/>
              <a:pathLst>
                <a:path w="340574" h="410287">
                  <a:moveTo>
                    <a:pt x="0" y="80873"/>
                  </a:moveTo>
                  <a:lnTo>
                    <a:pt x="14572" y="38181"/>
                  </a:lnTo>
                  <a:lnTo>
                    <a:pt x="20243" y="27845"/>
                  </a:lnTo>
                  <a:lnTo>
                    <a:pt x="35903" y="13241"/>
                  </a:lnTo>
                  <a:lnTo>
                    <a:pt x="55731" y="4021"/>
                  </a:lnTo>
                  <a:lnTo>
                    <a:pt x="93202" y="0"/>
                  </a:lnTo>
                  <a:lnTo>
                    <a:pt x="120192" y="3205"/>
                  </a:lnTo>
                  <a:lnTo>
                    <a:pt x="130431" y="8038"/>
                  </a:lnTo>
                  <a:lnTo>
                    <a:pt x="144927" y="22765"/>
                  </a:lnTo>
                  <a:lnTo>
                    <a:pt x="159665" y="50788"/>
                  </a:lnTo>
                  <a:lnTo>
                    <a:pt x="165851" y="92496"/>
                  </a:lnTo>
                  <a:lnTo>
                    <a:pt x="162095" y="130720"/>
                  </a:lnTo>
                  <a:lnTo>
                    <a:pt x="153541" y="150210"/>
                  </a:lnTo>
                  <a:lnTo>
                    <a:pt x="147984" y="158683"/>
                  </a:lnTo>
                  <a:lnTo>
                    <a:pt x="132451" y="171217"/>
                  </a:lnTo>
                  <a:lnTo>
                    <a:pt x="123396" y="176198"/>
                  </a:lnTo>
                  <a:lnTo>
                    <a:pt x="115019" y="177178"/>
                  </a:lnTo>
                  <a:lnTo>
                    <a:pt x="99473" y="172028"/>
                  </a:lnTo>
                  <a:lnTo>
                    <a:pt x="99070" y="167379"/>
                  </a:lnTo>
                  <a:lnTo>
                    <a:pt x="103482" y="161941"/>
                  </a:lnTo>
                  <a:lnTo>
                    <a:pt x="120861" y="150828"/>
                  </a:lnTo>
                  <a:lnTo>
                    <a:pt x="144183" y="141990"/>
                  </a:lnTo>
                  <a:lnTo>
                    <a:pt x="170146" y="143521"/>
                  </a:lnTo>
                  <a:lnTo>
                    <a:pt x="224942" y="163568"/>
                  </a:lnTo>
                  <a:lnTo>
                    <a:pt x="279656" y="198463"/>
                  </a:lnTo>
                  <a:lnTo>
                    <a:pt x="312148" y="229968"/>
                  </a:lnTo>
                  <a:lnTo>
                    <a:pt x="339009" y="290049"/>
                  </a:lnTo>
                  <a:lnTo>
                    <a:pt x="340573" y="315000"/>
                  </a:lnTo>
                  <a:lnTo>
                    <a:pt x="336199" y="340517"/>
                  </a:lnTo>
                  <a:lnTo>
                    <a:pt x="326456" y="363556"/>
                  </a:lnTo>
                  <a:lnTo>
                    <a:pt x="302228" y="390669"/>
                  </a:lnTo>
                  <a:lnTo>
                    <a:pt x="267234" y="407931"/>
                  </a:lnTo>
                  <a:lnTo>
                    <a:pt x="240823" y="410286"/>
                  </a:lnTo>
                  <a:lnTo>
                    <a:pt x="191329" y="402265"/>
                  </a:lnTo>
                  <a:lnTo>
                    <a:pt x="128776" y="369338"/>
                  </a:lnTo>
                  <a:lnTo>
                    <a:pt x="98597" y="352737"/>
                  </a:lnTo>
                  <a:lnTo>
                    <a:pt x="73699" y="333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01542" y="497727"/>
              <a:ext cx="276100" cy="534066"/>
            </a:xfrm>
            <a:custGeom>
              <a:avLst/>
              <a:gdLst/>
              <a:ahLst/>
              <a:cxnLst/>
              <a:rect l="0" t="0" r="0" b="0"/>
              <a:pathLst>
                <a:path w="276100" h="534066">
                  <a:moveTo>
                    <a:pt x="226043" y="207682"/>
                  </a:moveTo>
                  <a:lnTo>
                    <a:pt x="260790" y="170595"/>
                  </a:lnTo>
                  <a:lnTo>
                    <a:pt x="269953" y="152595"/>
                  </a:lnTo>
                  <a:lnTo>
                    <a:pt x="276099" y="117140"/>
                  </a:lnTo>
                  <a:lnTo>
                    <a:pt x="272330" y="82589"/>
                  </a:lnTo>
                  <a:lnTo>
                    <a:pt x="258215" y="50124"/>
                  </a:lnTo>
                  <a:lnTo>
                    <a:pt x="233626" y="23868"/>
                  </a:lnTo>
                  <a:lnTo>
                    <a:pt x="198524" y="6859"/>
                  </a:lnTo>
                  <a:lnTo>
                    <a:pt x="158488" y="0"/>
                  </a:lnTo>
                  <a:lnTo>
                    <a:pt x="96972" y="6088"/>
                  </a:lnTo>
                  <a:lnTo>
                    <a:pt x="48599" y="21675"/>
                  </a:lnTo>
                  <a:lnTo>
                    <a:pt x="27856" y="34935"/>
                  </a:lnTo>
                  <a:lnTo>
                    <a:pt x="10838" y="52527"/>
                  </a:lnTo>
                  <a:lnTo>
                    <a:pt x="1715" y="78283"/>
                  </a:lnTo>
                  <a:lnTo>
                    <a:pt x="0" y="106887"/>
                  </a:lnTo>
                  <a:lnTo>
                    <a:pt x="12188" y="142722"/>
                  </a:lnTo>
                  <a:lnTo>
                    <a:pt x="44041" y="191329"/>
                  </a:lnTo>
                  <a:lnTo>
                    <a:pt x="75930" y="214015"/>
                  </a:lnTo>
                  <a:lnTo>
                    <a:pt x="115015" y="229965"/>
                  </a:lnTo>
                  <a:lnTo>
                    <a:pt x="156231" y="230922"/>
                  </a:lnTo>
                  <a:lnTo>
                    <a:pt x="192490" y="218207"/>
                  </a:lnTo>
                  <a:lnTo>
                    <a:pt x="242801" y="170232"/>
                  </a:lnTo>
                  <a:lnTo>
                    <a:pt x="248914" y="169847"/>
                  </a:lnTo>
                  <a:lnTo>
                    <a:pt x="254158" y="174270"/>
                  </a:lnTo>
                  <a:lnTo>
                    <a:pt x="258825" y="181898"/>
                  </a:lnTo>
                  <a:lnTo>
                    <a:pt x="265392" y="214990"/>
                  </a:lnTo>
                  <a:lnTo>
                    <a:pt x="267338" y="265609"/>
                  </a:lnTo>
                  <a:lnTo>
                    <a:pt x="274061" y="322720"/>
                  </a:lnTo>
                  <a:lnTo>
                    <a:pt x="270426" y="370969"/>
                  </a:lnTo>
                  <a:lnTo>
                    <a:pt x="267660" y="422309"/>
                  </a:lnTo>
                  <a:lnTo>
                    <a:pt x="261121" y="473396"/>
                  </a:lnTo>
                  <a:lnTo>
                    <a:pt x="257629" y="534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853015" y="1421347"/>
            <a:ext cx="1613033" cy="465426"/>
            <a:chOff x="1853015" y="1421347"/>
            <a:chExt cx="1613033" cy="465426"/>
          </a:xfrm>
        </p:grpSpPr>
        <p:sp>
          <p:nvSpPr>
            <p:cNvPr id="21" name="Freeform 20"/>
            <p:cNvSpPr/>
            <p:nvPr/>
          </p:nvSpPr>
          <p:spPr>
            <a:xfrm>
              <a:off x="1950698" y="1505575"/>
              <a:ext cx="18132" cy="242156"/>
            </a:xfrm>
            <a:custGeom>
              <a:avLst/>
              <a:gdLst/>
              <a:ahLst/>
              <a:cxnLst/>
              <a:rect l="0" t="0" r="0" b="0"/>
              <a:pathLst>
                <a:path w="18132" h="242156">
                  <a:moveTo>
                    <a:pt x="18131" y="0"/>
                  </a:moveTo>
                  <a:lnTo>
                    <a:pt x="6952" y="16767"/>
                  </a:lnTo>
                  <a:lnTo>
                    <a:pt x="0" y="49552"/>
                  </a:lnTo>
                  <a:lnTo>
                    <a:pt x="4887" y="109787"/>
                  </a:lnTo>
                  <a:lnTo>
                    <a:pt x="10185" y="167959"/>
                  </a:lnTo>
                  <a:lnTo>
                    <a:pt x="15776" y="207303"/>
                  </a:lnTo>
                  <a:lnTo>
                    <a:pt x="18131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53015" y="1642445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3120"/>
                  </a:lnTo>
                  <a:lnTo>
                    <a:pt x="102509" y="9065"/>
                  </a:lnTo>
                  <a:lnTo>
                    <a:pt x="4693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68911" y="1442404"/>
              <a:ext cx="21059" cy="400084"/>
            </a:xfrm>
            <a:custGeom>
              <a:avLst/>
              <a:gdLst/>
              <a:ahLst/>
              <a:cxnLst/>
              <a:rect l="0" t="0" r="0" b="0"/>
              <a:pathLst>
                <a:path w="21059" h="400084">
                  <a:moveTo>
                    <a:pt x="0" y="0"/>
                  </a:moveTo>
                  <a:lnTo>
                    <a:pt x="0" y="60383"/>
                  </a:lnTo>
                  <a:lnTo>
                    <a:pt x="3120" y="121227"/>
                  </a:lnTo>
                  <a:lnTo>
                    <a:pt x="11453" y="178639"/>
                  </a:lnTo>
                  <a:lnTo>
                    <a:pt x="19160" y="235068"/>
                  </a:lnTo>
                  <a:lnTo>
                    <a:pt x="20683" y="293614"/>
                  </a:lnTo>
                  <a:lnTo>
                    <a:pt x="20947" y="346700"/>
                  </a:lnTo>
                  <a:lnTo>
                    <a:pt x="2105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68994" y="1421347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31586" y="0"/>
                  </a:moveTo>
                  <a:lnTo>
                    <a:pt x="23253" y="37478"/>
                  </a:lnTo>
                  <a:lnTo>
                    <a:pt x="14111" y="97655"/>
                  </a:lnTo>
                  <a:lnTo>
                    <a:pt x="11590" y="149038"/>
                  </a:lnTo>
                  <a:lnTo>
                    <a:pt x="10843" y="197277"/>
                  </a:lnTo>
                  <a:lnTo>
                    <a:pt x="9452" y="253814"/>
                  </a:lnTo>
                  <a:lnTo>
                    <a:pt x="3321" y="306961"/>
                  </a:lnTo>
                  <a:lnTo>
                    <a:pt x="656" y="36119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60430" y="1452932"/>
              <a:ext cx="198037" cy="203808"/>
            </a:xfrm>
            <a:custGeom>
              <a:avLst/>
              <a:gdLst/>
              <a:ahLst/>
              <a:cxnLst/>
              <a:rect l="0" t="0" r="0" b="0"/>
              <a:pathLst>
                <a:path w="198037" h="203808">
                  <a:moveTo>
                    <a:pt x="198036" y="168456"/>
                  </a:moveTo>
                  <a:lnTo>
                    <a:pt x="165584" y="162390"/>
                  </a:lnTo>
                  <a:lnTo>
                    <a:pt x="108105" y="173016"/>
                  </a:lnTo>
                  <a:lnTo>
                    <a:pt x="51272" y="197985"/>
                  </a:lnTo>
                  <a:lnTo>
                    <a:pt x="29862" y="203807"/>
                  </a:lnTo>
                  <a:lnTo>
                    <a:pt x="8648" y="202495"/>
                  </a:lnTo>
                  <a:lnTo>
                    <a:pt x="2757" y="196998"/>
                  </a:lnTo>
                  <a:lnTo>
                    <a:pt x="0" y="188654"/>
                  </a:lnTo>
                  <a:lnTo>
                    <a:pt x="1708" y="157673"/>
                  </a:lnTo>
                  <a:lnTo>
                    <a:pt x="16031" y="96846"/>
                  </a:lnTo>
                  <a:lnTo>
                    <a:pt x="33154" y="33478"/>
                  </a:lnTo>
                  <a:lnTo>
                    <a:pt x="401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32207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33265" y="1473989"/>
              <a:ext cx="20083" cy="400084"/>
            </a:xfrm>
            <a:custGeom>
              <a:avLst/>
              <a:gdLst/>
              <a:ahLst/>
              <a:cxnLst/>
              <a:rect l="0" t="0" r="0" b="0"/>
              <a:pathLst>
                <a:path w="20083" h="400084">
                  <a:moveTo>
                    <a:pt x="9553" y="0"/>
                  </a:moveTo>
                  <a:lnTo>
                    <a:pt x="2317" y="27556"/>
                  </a:lnTo>
                  <a:lnTo>
                    <a:pt x="0" y="73026"/>
                  </a:lnTo>
                  <a:lnTo>
                    <a:pt x="483" y="136151"/>
                  </a:lnTo>
                  <a:lnTo>
                    <a:pt x="6346" y="197489"/>
                  </a:lnTo>
                  <a:lnTo>
                    <a:pt x="8603" y="247508"/>
                  </a:lnTo>
                  <a:lnTo>
                    <a:pt x="9272" y="298854"/>
                  </a:lnTo>
                  <a:lnTo>
                    <a:pt x="10640" y="348772"/>
                  </a:lnTo>
                  <a:lnTo>
                    <a:pt x="2008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53347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94134" y="1463461"/>
              <a:ext cx="238157" cy="229602"/>
            </a:xfrm>
            <a:custGeom>
              <a:avLst/>
              <a:gdLst/>
              <a:ahLst/>
              <a:cxnLst/>
              <a:rect l="0" t="0" r="0" b="0"/>
              <a:pathLst>
                <a:path w="238157" h="229602">
                  <a:moveTo>
                    <a:pt x="238156" y="200041"/>
                  </a:moveTo>
                  <a:lnTo>
                    <a:pt x="189225" y="203161"/>
                  </a:lnTo>
                  <a:lnTo>
                    <a:pt x="130094" y="214695"/>
                  </a:lnTo>
                  <a:lnTo>
                    <a:pt x="81876" y="224790"/>
                  </a:lnTo>
                  <a:lnTo>
                    <a:pt x="36133" y="229601"/>
                  </a:lnTo>
                  <a:lnTo>
                    <a:pt x="13447" y="224487"/>
                  </a:lnTo>
                  <a:lnTo>
                    <a:pt x="4122" y="219848"/>
                  </a:lnTo>
                  <a:lnTo>
                    <a:pt x="245" y="213246"/>
                  </a:lnTo>
                  <a:lnTo>
                    <a:pt x="0" y="205335"/>
                  </a:lnTo>
                  <a:lnTo>
                    <a:pt x="10833" y="177433"/>
                  </a:lnTo>
                  <a:lnTo>
                    <a:pt x="33785" y="118902"/>
                  </a:lnTo>
                  <a:lnTo>
                    <a:pt x="48481" y="68070"/>
                  </a:lnTo>
                  <a:lnTo>
                    <a:pt x="53250" y="39612"/>
                  </a:lnTo>
                  <a:lnTo>
                    <a:pt x="486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379855" y="1358176"/>
            <a:ext cx="2105700" cy="631711"/>
            <a:chOff x="4379855" y="1358176"/>
            <a:chExt cx="2105700" cy="631711"/>
          </a:xfrm>
        </p:grpSpPr>
        <p:sp>
          <p:nvSpPr>
            <p:cNvPr id="31" name="Freeform 30"/>
            <p:cNvSpPr/>
            <p:nvPr/>
          </p:nvSpPr>
          <p:spPr>
            <a:xfrm>
              <a:off x="4558839" y="1463461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86" y="151355"/>
                  </a:lnTo>
                  <a:lnTo>
                    <a:pt x="17" y="20996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32497" y="160033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7332" y="10723"/>
                  </a:lnTo>
                  <a:lnTo>
                    <a:pt x="4923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22052" y="144240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8333" y="48930"/>
                  </a:lnTo>
                  <a:lnTo>
                    <a:pt x="15684" y="102472"/>
                  </a:lnTo>
                  <a:lnTo>
                    <a:pt x="19995" y="156418"/>
                  </a:lnTo>
                  <a:lnTo>
                    <a:pt x="20847" y="219067"/>
                  </a:lnTo>
                  <a:lnTo>
                    <a:pt x="21015" y="276849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29523" y="1379233"/>
              <a:ext cx="8384" cy="336913"/>
            </a:xfrm>
            <a:custGeom>
              <a:avLst/>
              <a:gdLst/>
              <a:ahLst/>
              <a:cxnLst/>
              <a:rect l="0" t="0" r="0" b="0"/>
              <a:pathLst>
                <a:path w="8384" h="336913">
                  <a:moveTo>
                    <a:pt x="8383" y="0"/>
                  </a:moveTo>
                  <a:lnTo>
                    <a:pt x="8383" y="49263"/>
                  </a:lnTo>
                  <a:lnTo>
                    <a:pt x="7214" y="99344"/>
                  </a:lnTo>
                  <a:lnTo>
                    <a:pt x="1148" y="151228"/>
                  </a:lnTo>
                  <a:lnTo>
                    <a:pt x="0" y="202475"/>
                  </a:lnTo>
                  <a:lnTo>
                    <a:pt x="6381" y="262306"/>
                  </a:lnTo>
                  <a:lnTo>
                    <a:pt x="7790" y="301938"/>
                  </a:lnTo>
                  <a:lnTo>
                    <a:pt x="838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62230" y="1421347"/>
              <a:ext cx="165149" cy="181009"/>
            </a:xfrm>
            <a:custGeom>
              <a:avLst/>
              <a:gdLst/>
              <a:ahLst/>
              <a:cxnLst/>
              <a:rect l="0" t="0" r="0" b="0"/>
              <a:pathLst>
                <a:path w="165149" h="181009">
                  <a:moveTo>
                    <a:pt x="165148" y="115813"/>
                  </a:moveTo>
                  <a:lnTo>
                    <a:pt x="111273" y="143324"/>
                  </a:lnTo>
                  <a:lnTo>
                    <a:pt x="49226" y="172132"/>
                  </a:lnTo>
                  <a:lnTo>
                    <a:pt x="28230" y="181008"/>
                  </a:lnTo>
                  <a:lnTo>
                    <a:pt x="20057" y="180333"/>
                  </a:lnTo>
                  <a:lnTo>
                    <a:pt x="13438" y="176374"/>
                  </a:lnTo>
                  <a:lnTo>
                    <a:pt x="7856" y="170225"/>
                  </a:lnTo>
                  <a:lnTo>
                    <a:pt x="1654" y="150915"/>
                  </a:lnTo>
                  <a:lnTo>
                    <a:pt x="0" y="139214"/>
                  </a:lnTo>
                  <a:lnTo>
                    <a:pt x="12986" y="85644"/>
                  </a:lnTo>
                  <a:lnTo>
                    <a:pt x="28030" y="29309"/>
                  </a:lnTo>
                  <a:lnTo>
                    <a:pt x="388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69533" y="1674031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55067" y="1358176"/>
              <a:ext cx="19794" cy="379027"/>
            </a:xfrm>
            <a:custGeom>
              <a:avLst/>
              <a:gdLst/>
              <a:ahLst/>
              <a:cxnLst/>
              <a:rect l="0" t="0" r="0" b="0"/>
              <a:pathLst>
                <a:path w="19794" h="379027">
                  <a:moveTo>
                    <a:pt x="19793" y="0"/>
                  </a:moveTo>
                  <a:lnTo>
                    <a:pt x="3004" y="63450"/>
                  </a:lnTo>
                  <a:lnTo>
                    <a:pt x="0" y="112126"/>
                  </a:lnTo>
                  <a:lnTo>
                    <a:pt x="280" y="169313"/>
                  </a:lnTo>
                  <a:lnTo>
                    <a:pt x="6082" y="224992"/>
                  </a:lnTo>
                  <a:lnTo>
                    <a:pt x="8321" y="284253"/>
                  </a:lnTo>
                  <a:lnTo>
                    <a:pt x="8985" y="335867"/>
                  </a:lnTo>
                  <a:lnTo>
                    <a:pt x="926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87695" y="1368704"/>
              <a:ext cx="197695" cy="208508"/>
            </a:xfrm>
            <a:custGeom>
              <a:avLst/>
              <a:gdLst/>
              <a:ahLst/>
              <a:cxnLst/>
              <a:rect l="0" t="0" r="0" b="0"/>
              <a:pathLst>
                <a:path w="197695" h="208508">
                  <a:moveTo>
                    <a:pt x="197694" y="168456"/>
                  </a:moveTo>
                  <a:lnTo>
                    <a:pt x="142648" y="186415"/>
                  </a:lnTo>
                  <a:lnTo>
                    <a:pt x="83181" y="203605"/>
                  </a:lnTo>
                  <a:lnTo>
                    <a:pt x="45091" y="208507"/>
                  </a:lnTo>
                  <a:lnTo>
                    <a:pt x="9758" y="204370"/>
                  </a:lnTo>
                  <a:lnTo>
                    <a:pt x="3383" y="199418"/>
                  </a:lnTo>
                  <a:lnTo>
                    <a:pt x="303" y="192607"/>
                  </a:lnTo>
                  <a:lnTo>
                    <a:pt x="0" y="175680"/>
                  </a:lnTo>
                  <a:lnTo>
                    <a:pt x="15714" y="114354"/>
                  </a:lnTo>
                  <a:lnTo>
                    <a:pt x="29339" y="62190"/>
                  </a:lnTo>
                  <a:lnTo>
                    <a:pt x="3976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76757" y="1370009"/>
              <a:ext cx="420328" cy="343419"/>
            </a:xfrm>
            <a:custGeom>
              <a:avLst/>
              <a:gdLst/>
              <a:ahLst/>
              <a:cxnLst/>
              <a:rect l="0" t="0" r="0" b="0"/>
              <a:pathLst>
                <a:path w="420328" h="343419">
                  <a:moveTo>
                    <a:pt x="156072" y="19752"/>
                  </a:moveTo>
                  <a:lnTo>
                    <a:pt x="93814" y="38880"/>
                  </a:lnTo>
                  <a:lnTo>
                    <a:pt x="69645" y="57525"/>
                  </a:lnTo>
                  <a:lnTo>
                    <a:pt x="26335" y="115052"/>
                  </a:lnTo>
                  <a:lnTo>
                    <a:pt x="7537" y="147425"/>
                  </a:lnTo>
                  <a:lnTo>
                    <a:pt x="0" y="199693"/>
                  </a:lnTo>
                  <a:lnTo>
                    <a:pt x="1814" y="238014"/>
                  </a:lnTo>
                  <a:lnTo>
                    <a:pt x="7964" y="260647"/>
                  </a:lnTo>
                  <a:lnTo>
                    <a:pt x="18496" y="282404"/>
                  </a:lnTo>
                  <a:lnTo>
                    <a:pt x="43169" y="308795"/>
                  </a:lnTo>
                  <a:lnTo>
                    <a:pt x="78295" y="325843"/>
                  </a:lnTo>
                  <a:lnTo>
                    <a:pt x="132086" y="340914"/>
                  </a:lnTo>
                  <a:lnTo>
                    <a:pt x="172621" y="343418"/>
                  </a:lnTo>
                  <a:lnTo>
                    <a:pt x="229178" y="331278"/>
                  </a:lnTo>
                  <a:lnTo>
                    <a:pt x="281343" y="309492"/>
                  </a:lnTo>
                  <a:lnTo>
                    <a:pt x="337401" y="282659"/>
                  </a:lnTo>
                  <a:lnTo>
                    <a:pt x="377634" y="254828"/>
                  </a:lnTo>
                  <a:lnTo>
                    <a:pt x="392195" y="234585"/>
                  </a:lnTo>
                  <a:lnTo>
                    <a:pt x="419876" y="175901"/>
                  </a:lnTo>
                  <a:lnTo>
                    <a:pt x="420327" y="145694"/>
                  </a:lnTo>
                  <a:lnTo>
                    <a:pt x="408415" y="101392"/>
                  </a:lnTo>
                  <a:lnTo>
                    <a:pt x="390067" y="64219"/>
                  </a:lnTo>
                  <a:lnTo>
                    <a:pt x="370424" y="44974"/>
                  </a:lnTo>
                  <a:lnTo>
                    <a:pt x="319686" y="13556"/>
                  </a:lnTo>
                  <a:lnTo>
                    <a:pt x="272920" y="3098"/>
                  </a:lnTo>
                  <a:lnTo>
                    <a:pt x="216430" y="0"/>
                  </a:lnTo>
                  <a:lnTo>
                    <a:pt x="155238" y="4671"/>
                  </a:lnTo>
                  <a:lnTo>
                    <a:pt x="113958" y="9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79855" y="1895129"/>
              <a:ext cx="2105700" cy="94758"/>
            </a:xfrm>
            <a:custGeom>
              <a:avLst/>
              <a:gdLst/>
              <a:ahLst/>
              <a:cxnLst/>
              <a:rect l="0" t="0" r="0" b="0"/>
              <a:pathLst>
                <a:path w="2105700" h="94758">
                  <a:moveTo>
                    <a:pt x="2105699" y="94757"/>
                  </a:moveTo>
                  <a:lnTo>
                    <a:pt x="2051554" y="91637"/>
                  </a:lnTo>
                  <a:lnTo>
                    <a:pt x="1996608" y="85692"/>
                  </a:lnTo>
                  <a:lnTo>
                    <a:pt x="1934628" y="83347"/>
                  </a:lnTo>
                  <a:lnTo>
                    <a:pt x="1876805" y="75952"/>
                  </a:lnTo>
                  <a:lnTo>
                    <a:pt x="1815600" y="68555"/>
                  </a:lnTo>
                  <a:lnTo>
                    <a:pt x="1761310" y="64235"/>
                  </a:lnTo>
                  <a:lnTo>
                    <a:pt x="1708645" y="60262"/>
                  </a:lnTo>
                  <a:lnTo>
                    <a:pt x="1658512" y="54147"/>
                  </a:lnTo>
                  <a:lnTo>
                    <a:pt x="1603548" y="51770"/>
                  </a:lnTo>
                  <a:lnTo>
                    <a:pt x="1547631" y="44368"/>
                  </a:lnTo>
                  <a:lnTo>
                    <a:pt x="1491525" y="36970"/>
                  </a:lnTo>
                  <a:lnTo>
                    <a:pt x="1435383" y="32649"/>
                  </a:lnTo>
                  <a:lnTo>
                    <a:pt x="1379233" y="31796"/>
                  </a:lnTo>
                  <a:lnTo>
                    <a:pt x="1317491" y="26038"/>
                  </a:lnTo>
                  <a:lnTo>
                    <a:pt x="1256206" y="20871"/>
                  </a:lnTo>
                  <a:lnTo>
                    <a:pt x="1207340" y="14113"/>
                  </a:lnTo>
                  <a:lnTo>
                    <a:pt x="1145194" y="11237"/>
                  </a:lnTo>
                  <a:lnTo>
                    <a:pt x="1094249" y="10738"/>
                  </a:lnTo>
                  <a:lnTo>
                    <a:pt x="1042109" y="10591"/>
                  </a:lnTo>
                  <a:lnTo>
                    <a:pt x="992735" y="10547"/>
                  </a:lnTo>
                  <a:lnTo>
                    <a:pt x="945350" y="10534"/>
                  </a:lnTo>
                  <a:lnTo>
                    <a:pt x="894266" y="7411"/>
                  </a:lnTo>
                  <a:lnTo>
                    <a:pt x="842085" y="2196"/>
                  </a:lnTo>
                  <a:lnTo>
                    <a:pt x="792699" y="651"/>
                  </a:lnTo>
                  <a:lnTo>
                    <a:pt x="745310" y="193"/>
                  </a:lnTo>
                  <a:lnTo>
                    <a:pt x="682485" y="38"/>
                  </a:lnTo>
                  <a:lnTo>
                    <a:pt x="633626" y="11"/>
                  </a:lnTo>
                  <a:lnTo>
                    <a:pt x="571950" y="2"/>
                  </a:lnTo>
                  <a:lnTo>
                    <a:pt x="521846" y="1"/>
                  </a:lnTo>
                  <a:lnTo>
                    <a:pt x="471126" y="0"/>
                  </a:lnTo>
                  <a:lnTo>
                    <a:pt x="408353" y="3120"/>
                  </a:lnTo>
                  <a:lnTo>
                    <a:pt x="345564" y="9065"/>
                  </a:lnTo>
                  <a:lnTo>
                    <a:pt x="296711" y="10095"/>
                  </a:lnTo>
                  <a:lnTo>
                    <a:pt x="236207" y="10443"/>
                  </a:lnTo>
                  <a:lnTo>
                    <a:pt x="179196" y="10512"/>
                  </a:lnTo>
                  <a:lnTo>
                    <a:pt x="122874" y="10525"/>
                  </a:lnTo>
                  <a:lnTo>
                    <a:pt x="65519" y="17764"/>
                  </a:lnTo>
                  <a:lnTo>
                    <a:pt x="14675" y="20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263834" y="2379440"/>
            <a:ext cx="852809" cy="526426"/>
            <a:chOff x="3263834" y="2379440"/>
            <a:chExt cx="852809" cy="526426"/>
          </a:xfrm>
        </p:grpSpPr>
        <p:sp>
          <p:nvSpPr>
            <p:cNvPr id="42" name="Freeform 41"/>
            <p:cNvSpPr/>
            <p:nvPr/>
          </p:nvSpPr>
          <p:spPr>
            <a:xfrm>
              <a:off x="3263834" y="2379440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12724" y="37478"/>
                  </a:lnTo>
                  <a:lnTo>
                    <a:pt x="16551" y="94491"/>
                  </a:lnTo>
                  <a:lnTo>
                    <a:pt x="19722" y="144851"/>
                  </a:lnTo>
                  <a:lnTo>
                    <a:pt x="20661" y="191228"/>
                  </a:lnTo>
                  <a:lnTo>
                    <a:pt x="20940" y="251372"/>
                  </a:lnTo>
                  <a:lnTo>
                    <a:pt x="21005" y="294215"/>
                  </a:lnTo>
                  <a:lnTo>
                    <a:pt x="21041" y="351557"/>
                  </a:lnTo>
                  <a:lnTo>
                    <a:pt x="21052" y="404422"/>
                  </a:lnTo>
                  <a:lnTo>
                    <a:pt x="18715" y="441786"/>
                  </a:lnTo>
                  <a:lnTo>
                    <a:pt x="4390" y="49766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40558" y="2505782"/>
              <a:ext cx="239132" cy="400084"/>
            </a:xfrm>
            <a:custGeom>
              <a:avLst/>
              <a:gdLst/>
              <a:ahLst/>
              <a:cxnLst/>
              <a:rect l="0" t="0" r="0" b="0"/>
              <a:pathLst>
                <a:path w="239132" h="400084">
                  <a:moveTo>
                    <a:pt x="133846" y="0"/>
                  </a:moveTo>
                  <a:lnTo>
                    <a:pt x="97929" y="53875"/>
                  </a:lnTo>
                  <a:lnTo>
                    <a:pt x="57734" y="108686"/>
                  </a:lnTo>
                  <a:lnTo>
                    <a:pt x="41624" y="136708"/>
                  </a:lnTo>
                  <a:lnTo>
                    <a:pt x="1512" y="174991"/>
                  </a:lnTo>
                  <a:lnTo>
                    <a:pt x="0" y="182172"/>
                  </a:lnTo>
                  <a:lnTo>
                    <a:pt x="2501" y="189298"/>
                  </a:lnTo>
                  <a:lnTo>
                    <a:pt x="7678" y="196389"/>
                  </a:lnTo>
                  <a:lnTo>
                    <a:pt x="22789" y="207387"/>
                  </a:lnTo>
                  <a:lnTo>
                    <a:pt x="71301" y="237274"/>
                  </a:lnTo>
                  <a:lnTo>
                    <a:pt x="126665" y="286888"/>
                  </a:lnTo>
                  <a:lnTo>
                    <a:pt x="170811" y="322757"/>
                  </a:lnTo>
                  <a:lnTo>
                    <a:pt x="220009" y="383108"/>
                  </a:lnTo>
                  <a:lnTo>
                    <a:pt x="23913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95544" y="2526839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1720" y="0"/>
                  </a:lnTo>
                  <a:lnTo>
                    <a:pt x="72330" y="0"/>
                  </a:lnTo>
                  <a:lnTo>
                    <a:pt x="300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63958" y="2663709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09993" y="7409"/>
                  </a:lnTo>
                  <a:lnTo>
                    <a:pt x="151575" y="1464"/>
                  </a:lnTo>
                  <a:lnTo>
                    <a:pt x="104053" y="434"/>
                  </a:lnTo>
                  <a:lnTo>
                    <a:pt x="49158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4453554" y="2526839"/>
            <a:ext cx="242156" cy="21058"/>
          </a:xfrm>
          <a:custGeom>
            <a:avLst/>
            <a:gdLst/>
            <a:ahLst/>
            <a:cxnLst/>
            <a:rect l="0" t="0" r="0" b="0"/>
            <a:pathLst>
              <a:path w="242156" h="21058">
                <a:moveTo>
                  <a:pt x="242155" y="21057"/>
                </a:moveTo>
                <a:lnTo>
                  <a:pt x="214599" y="13821"/>
                </a:lnTo>
                <a:lnTo>
                  <a:pt x="158377" y="11179"/>
                </a:lnTo>
                <a:lnTo>
                  <a:pt x="96275" y="5068"/>
                </a:lnTo>
                <a:lnTo>
                  <a:pt x="39445" y="150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536953" y="3495461"/>
            <a:ext cx="4748354" cy="1284478"/>
            <a:chOff x="536953" y="3495461"/>
            <a:chExt cx="4748354" cy="1284478"/>
          </a:xfrm>
        </p:grpSpPr>
        <p:sp>
          <p:nvSpPr>
            <p:cNvPr id="48" name="Freeform 47"/>
            <p:cNvSpPr/>
            <p:nvPr/>
          </p:nvSpPr>
          <p:spPr>
            <a:xfrm>
              <a:off x="536953" y="3663917"/>
              <a:ext cx="136871" cy="968622"/>
            </a:xfrm>
            <a:custGeom>
              <a:avLst/>
              <a:gdLst/>
              <a:ahLst/>
              <a:cxnLst/>
              <a:rect l="0" t="0" r="0" b="0"/>
              <a:pathLst>
                <a:path w="136871" h="968622">
                  <a:moveTo>
                    <a:pt x="0" y="0"/>
                  </a:moveTo>
                  <a:lnTo>
                    <a:pt x="1170" y="50433"/>
                  </a:lnTo>
                  <a:lnTo>
                    <a:pt x="8405" y="105410"/>
                  </a:lnTo>
                  <a:lnTo>
                    <a:pt x="21331" y="167094"/>
                  </a:lnTo>
                  <a:lnTo>
                    <a:pt x="31667" y="219525"/>
                  </a:lnTo>
                  <a:lnTo>
                    <a:pt x="42138" y="277564"/>
                  </a:lnTo>
                  <a:lnTo>
                    <a:pt x="50567" y="339097"/>
                  </a:lnTo>
                  <a:lnTo>
                    <a:pt x="57617" y="387732"/>
                  </a:lnTo>
                  <a:lnTo>
                    <a:pt x="63244" y="449332"/>
                  </a:lnTo>
                  <a:lnTo>
                    <a:pt x="70081" y="499423"/>
                  </a:lnTo>
                  <a:lnTo>
                    <a:pt x="73797" y="550139"/>
                  </a:lnTo>
                  <a:lnTo>
                    <a:pt x="84940" y="612911"/>
                  </a:lnTo>
                  <a:lnTo>
                    <a:pt x="92817" y="675699"/>
                  </a:lnTo>
                  <a:lnTo>
                    <a:pt x="101609" y="733162"/>
                  </a:lnTo>
                  <a:lnTo>
                    <a:pt x="107678" y="786454"/>
                  </a:lnTo>
                  <a:lnTo>
                    <a:pt x="119796" y="847890"/>
                  </a:lnTo>
                  <a:lnTo>
                    <a:pt x="126219" y="909635"/>
                  </a:lnTo>
                  <a:lnTo>
                    <a:pt x="136870" y="968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2808" y="4211399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4371" y="14654"/>
                  </a:lnTo>
                  <a:lnTo>
                    <a:pt x="39265" y="270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31834" y="3979772"/>
              <a:ext cx="42115" cy="494840"/>
            </a:xfrm>
            <a:custGeom>
              <a:avLst/>
              <a:gdLst/>
              <a:ahLst/>
              <a:cxnLst/>
              <a:rect l="0" t="0" r="0" b="0"/>
              <a:pathLst>
                <a:path w="42115" h="494840">
                  <a:moveTo>
                    <a:pt x="0" y="0"/>
                  </a:moveTo>
                  <a:lnTo>
                    <a:pt x="0" y="58616"/>
                  </a:lnTo>
                  <a:lnTo>
                    <a:pt x="7235" y="121196"/>
                  </a:lnTo>
                  <a:lnTo>
                    <a:pt x="9552" y="172520"/>
                  </a:lnTo>
                  <a:lnTo>
                    <a:pt x="11409" y="222432"/>
                  </a:lnTo>
                  <a:lnTo>
                    <a:pt x="18804" y="281283"/>
                  </a:lnTo>
                  <a:lnTo>
                    <a:pt x="26201" y="342691"/>
                  </a:lnTo>
                  <a:lnTo>
                    <a:pt x="29990" y="394386"/>
                  </a:lnTo>
                  <a:lnTo>
                    <a:pt x="31113" y="448568"/>
                  </a:lnTo>
                  <a:lnTo>
                    <a:pt x="42114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38600" y="4005600"/>
              <a:ext cx="250197" cy="493138"/>
            </a:xfrm>
            <a:custGeom>
              <a:avLst/>
              <a:gdLst/>
              <a:ahLst/>
              <a:cxnLst/>
              <a:rect l="0" t="0" r="0" b="0"/>
              <a:pathLst>
                <a:path w="250197" h="493138">
                  <a:moveTo>
                    <a:pt x="214374" y="79457"/>
                  </a:moveTo>
                  <a:lnTo>
                    <a:pt x="176000" y="108765"/>
                  </a:lnTo>
                  <a:lnTo>
                    <a:pt x="140705" y="165696"/>
                  </a:lnTo>
                  <a:lnTo>
                    <a:pt x="112604" y="220234"/>
                  </a:lnTo>
                  <a:lnTo>
                    <a:pt x="100165" y="274897"/>
                  </a:lnTo>
                  <a:lnTo>
                    <a:pt x="89860" y="337124"/>
                  </a:lnTo>
                  <a:lnTo>
                    <a:pt x="89563" y="390923"/>
                  </a:lnTo>
                  <a:lnTo>
                    <a:pt x="102734" y="447376"/>
                  </a:lnTo>
                  <a:lnTo>
                    <a:pt x="118384" y="473779"/>
                  </a:lnTo>
                  <a:lnTo>
                    <a:pt x="134277" y="485948"/>
                  </a:lnTo>
                  <a:lnTo>
                    <a:pt x="143428" y="490831"/>
                  </a:lnTo>
                  <a:lnTo>
                    <a:pt x="162955" y="493137"/>
                  </a:lnTo>
                  <a:lnTo>
                    <a:pt x="182162" y="489092"/>
                  </a:lnTo>
                  <a:lnTo>
                    <a:pt x="198498" y="479496"/>
                  </a:lnTo>
                  <a:lnTo>
                    <a:pt x="220848" y="455350"/>
                  </a:lnTo>
                  <a:lnTo>
                    <a:pt x="240956" y="414580"/>
                  </a:lnTo>
                  <a:lnTo>
                    <a:pt x="250196" y="377364"/>
                  </a:lnTo>
                  <a:lnTo>
                    <a:pt x="244023" y="332755"/>
                  </a:lnTo>
                  <a:lnTo>
                    <a:pt x="231737" y="300737"/>
                  </a:lnTo>
                  <a:lnTo>
                    <a:pt x="218581" y="280749"/>
                  </a:lnTo>
                  <a:lnTo>
                    <a:pt x="161176" y="234293"/>
                  </a:lnTo>
                  <a:lnTo>
                    <a:pt x="105747" y="191798"/>
                  </a:lnTo>
                  <a:lnTo>
                    <a:pt x="43527" y="139510"/>
                  </a:lnTo>
                  <a:lnTo>
                    <a:pt x="26138" y="120185"/>
                  </a:lnTo>
                  <a:lnTo>
                    <a:pt x="1387" y="68745"/>
                  </a:lnTo>
                  <a:lnTo>
                    <a:pt x="0" y="47790"/>
                  </a:lnTo>
                  <a:lnTo>
                    <a:pt x="4453" y="27948"/>
                  </a:lnTo>
                  <a:lnTo>
                    <a:pt x="14231" y="11330"/>
                  </a:lnTo>
                  <a:lnTo>
                    <a:pt x="22453" y="5963"/>
                  </a:lnTo>
                  <a:lnTo>
                    <a:pt x="44068" y="0"/>
                  </a:lnTo>
                  <a:lnTo>
                    <a:pt x="76955" y="2232"/>
                  </a:lnTo>
                  <a:lnTo>
                    <a:pt x="119509" y="14636"/>
                  </a:lnTo>
                  <a:lnTo>
                    <a:pt x="150001" y="33084"/>
                  </a:lnTo>
                  <a:lnTo>
                    <a:pt x="166656" y="50658"/>
                  </a:lnTo>
                  <a:lnTo>
                    <a:pt x="175618" y="67047"/>
                  </a:lnTo>
                  <a:lnTo>
                    <a:pt x="182788" y="89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84601" y="4432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36593" y="4078263"/>
              <a:ext cx="334672" cy="383061"/>
            </a:xfrm>
            <a:custGeom>
              <a:avLst/>
              <a:gdLst/>
              <a:ahLst/>
              <a:cxnLst/>
              <a:rect l="0" t="0" r="0" b="0"/>
              <a:pathLst>
                <a:path w="334672" h="383061">
                  <a:moveTo>
                    <a:pt x="11179" y="27851"/>
                  </a:moveTo>
                  <a:lnTo>
                    <a:pt x="0" y="39029"/>
                  </a:lnTo>
                  <a:lnTo>
                    <a:pt x="217" y="41152"/>
                  </a:lnTo>
                  <a:lnTo>
                    <a:pt x="3871" y="41397"/>
                  </a:lnTo>
                  <a:lnTo>
                    <a:pt x="17289" y="37381"/>
                  </a:lnTo>
                  <a:lnTo>
                    <a:pt x="76056" y="4920"/>
                  </a:lnTo>
                  <a:lnTo>
                    <a:pt x="114500" y="0"/>
                  </a:lnTo>
                  <a:lnTo>
                    <a:pt x="153186" y="6600"/>
                  </a:lnTo>
                  <a:lnTo>
                    <a:pt x="172169" y="16846"/>
                  </a:lnTo>
                  <a:lnTo>
                    <a:pt x="185286" y="32319"/>
                  </a:lnTo>
                  <a:lnTo>
                    <a:pt x="203238" y="70847"/>
                  </a:lnTo>
                  <a:lnTo>
                    <a:pt x="204553" y="91414"/>
                  </a:lnTo>
                  <a:lnTo>
                    <a:pt x="195597" y="125843"/>
                  </a:lnTo>
                  <a:lnTo>
                    <a:pt x="178125" y="159441"/>
                  </a:lnTo>
                  <a:lnTo>
                    <a:pt x="163756" y="175242"/>
                  </a:lnTo>
                  <a:lnTo>
                    <a:pt x="142954" y="187206"/>
                  </a:lnTo>
                  <a:lnTo>
                    <a:pt x="149294" y="182123"/>
                  </a:lnTo>
                  <a:lnTo>
                    <a:pt x="178184" y="177286"/>
                  </a:lnTo>
                  <a:lnTo>
                    <a:pt x="216379" y="175854"/>
                  </a:lnTo>
                  <a:lnTo>
                    <a:pt x="240419" y="181757"/>
                  </a:lnTo>
                  <a:lnTo>
                    <a:pt x="302647" y="209602"/>
                  </a:lnTo>
                  <a:lnTo>
                    <a:pt x="317365" y="223273"/>
                  </a:lnTo>
                  <a:lnTo>
                    <a:pt x="327806" y="241047"/>
                  </a:lnTo>
                  <a:lnTo>
                    <a:pt x="334671" y="276373"/>
                  </a:lnTo>
                  <a:lnTo>
                    <a:pt x="330038" y="299742"/>
                  </a:lnTo>
                  <a:lnTo>
                    <a:pt x="314276" y="329509"/>
                  </a:lnTo>
                  <a:lnTo>
                    <a:pt x="287989" y="360529"/>
                  </a:lnTo>
                  <a:lnTo>
                    <a:pt x="261652" y="376506"/>
                  </a:lnTo>
                  <a:lnTo>
                    <a:pt x="226033" y="383060"/>
                  </a:lnTo>
                  <a:lnTo>
                    <a:pt x="169519" y="378039"/>
                  </a:lnTo>
                  <a:lnTo>
                    <a:pt x="148049" y="375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34227" y="4091654"/>
              <a:ext cx="234727" cy="382958"/>
            </a:xfrm>
            <a:custGeom>
              <a:avLst/>
              <a:gdLst/>
              <a:ahLst/>
              <a:cxnLst/>
              <a:rect l="0" t="0" r="0" b="0"/>
              <a:pathLst>
                <a:path w="234727" h="382958">
                  <a:moveTo>
                    <a:pt x="171555" y="172387"/>
                  </a:moveTo>
                  <a:lnTo>
                    <a:pt x="177144" y="155620"/>
                  </a:lnTo>
                  <a:lnTo>
                    <a:pt x="175031" y="122836"/>
                  </a:lnTo>
                  <a:lnTo>
                    <a:pt x="162666" y="78241"/>
                  </a:lnTo>
                  <a:lnTo>
                    <a:pt x="138907" y="38757"/>
                  </a:lnTo>
                  <a:lnTo>
                    <a:pt x="124289" y="24088"/>
                  </a:lnTo>
                  <a:lnTo>
                    <a:pt x="76120" y="1227"/>
                  </a:lnTo>
                  <a:lnTo>
                    <a:pt x="55440" y="0"/>
                  </a:lnTo>
                  <a:lnTo>
                    <a:pt x="45012" y="1310"/>
                  </a:lnTo>
                  <a:lnTo>
                    <a:pt x="27186" y="12125"/>
                  </a:lnTo>
                  <a:lnTo>
                    <a:pt x="12634" y="28630"/>
                  </a:lnTo>
                  <a:lnTo>
                    <a:pt x="2268" y="47664"/>
                  </a:lnTo>
                  <a:lnTo>
                    <a:pt x="0" y="67821"/>
                  </a:lnTo>
                  <a:lnTo>
                    <a:pt x="8076" y="114947"/>
                  </a:lnTo>
                  <a:lnTo>
                    <a:pt x="23161" y="149909"/>
                  </a:lnTo>
                  <a:lnTo>
                    <a:pt x="42041" y="165516"/>
                  </a:lnTo>
                  <a:lnTo>
                    <a:pt x="53627" y="171316"/>
                  </a:lnTo>
                  <a:lnTo>
                    <a:pt x="78978" y="174641"/>
                  </a:lnTo>
                  <a:lnTo>
                    <a:pt x="103504" y="171049"/>
                  </a:lnTo>
                  <a:lnTo>
                    <a:pt x="122202" y="161654"/>
                  </a:lnTo>
                  <a:lnTo>
                    <a:pt x="145883" y="137621"/>
                  </a:lnTo>
                  <a:lnTo>
                    <a:pt x="153271" y="134002"/>
                  </a:lnTo>
                  <a:lnTo>
                    <a:pt x="160535" y="133929"/>
                  </a:lnTo>
                  <a:lnTo>
                    <a:pt x="167718" y="136220"/>
                  </a:lnTo>
                  <a:lnTo>
                    <a:pt x="173676" y="143596"/>
                  </a:lnTo>
                  <a:lnTo>
                    <a:pt x="191644" y="194343"/>
                  </a:lnTo>
                  <a:lnTo>
                    <a:pt x="206459" y="255363"/>
                  </a:lnTo>
                  <a:lnTo>
                    <a:pt x="224172" y="318234"/>
                  </a:lnTo>
                  <a:lnTo>
                    <a:pt x="231599" y="350912"/>
                  </a:lnTo>
                  <a:lnTo>
                    <a:pt x="234726" y="382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05823" y="3874487"/>
              <a:ext cx="126343" cy="905452"/>
            </a:xfrm>
            <a:custGeom>
              <a:avLst/>
              <a:gdLst/>
              <a:ahLst/>
              <a:cxnLst/>
              <a:rect l="0" t="0" r="0" b="0"/>
              <a:pathLst>
                <a:path w="126343" h="905452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5" y="168794"/>
                  </a:lnTo>
                  <a:lnTo>
                    <a:pt x="15684" y="220549"/>
                  </a:lnTo>
                  <a:lnTo>
                    <a:pt x="21166" y="279958"/>
                  </a:lnTo>
                  <a:lnTo>
                    <a:pt x="32301" y="336753"/>
                  </a:lnTo>
                  <a:lnTo>
                    <a:pt x="45765" y="393032"/>
                  </a:lnTo>
                  <a:lnTo>
                    <a:pt x="52454" y="449209"/>
                  </a:lnTo>
                  <a:lnTo>
                    <a:pt x="60646" y="494837"/>
                  </a:lnTo>
                  <a:lnTo>
                    <a:pt x="70482" y="555150"/>
                  </a:lnTo>
                  <a:lnTo>
                    <a:pt x="79636" y="604216"/>
                  </a:lnTo>
                  <a:lnTo>
                    <a:pt x="86441" y="659597"/>
                  </a:lnTo>
                  <a:lnTo>
                    <a:pt x="94832" y="722686"/>
                  </a:lnTo>
                  <a:lnTo>
                    <a:pt x="102874" y="774073"/>
                  </a:lnTo>
                  <a:lnTo>
                    <a:pt x="110398" y="828677"/>
                  </a:lnTo>
                  <a:lnTo>
                    <a:pt x="123434" y="886083"/>
                  </a:lnTo>
                  <a:lnTo>
                    <a:pt x="126342" y="905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26963" y="3979772"/>
              <a:ext cx="391761" cy="368498"/>
            </a:xfrm>
            <a:custGeom>
              <a:avLst/>
              <a:gdLst/>
              <a:ahLst/>
              <a:cxnLst/>
              <a:rect l="0" t="0" r="0" b="0"/>
              <a:pathLst>
                <a:path w="391761" h="368498">
                  <a:moveTo>
                    <a:pt x="31586" y="0"/>
                  </a:moveTo>
                  <a:lnTo>
                    <a:pt x="93678" y="14654"/>
                  </a:lnTo>
                  <a:lnTo>
                    <a:pt x="153469" y="28198"/>
                  </a:lnTo>
                  <a:lnTo>
                    <a:pt x="205480" y="37471"/>
                  </a:lnTo>
                  <a:lnTo>
                    <a:pt x="262484" y="41908"/>
                  </a:lnTo>
                  <a:lnTo>
                    <a:pt x="324853" y="53295"/>
                  </a:lnTo>
                  <a:lnTo>
                    <a:pt x="382234" y="61220"/>
                  </a:lnTo>
                  <a:lnTo>
                    <a:pt x="389353" y="64210"/>
                  </a:lnTo>
                  <a:lnTo>
                    <a:pt x="391760" y="68543"/>
                  </a:lnTo>
                  <a:lnTo>
                    <a:pt x="391025" y="73771"/>
                  </a:lnTo>
                  <a:lnTo>
                    <a:pt x="380850" y="85819"/>
                  </a:lnTo>
                  <a:lnTo>
                    <a:pt x="333426" y="119532"/>
                  </a:lnTo>
                  <a:lnTo>
                    <a:pt x="271666" y="150560"/>
                  </a:lnTo>
                  <a:lnTo>
                    <a:pt x="214320" y="184548"/>
                  </a:lnTo>
                  <a:lnTo>
                    <a:pt x="158422" y="229240"/>
                  </a:lnTo>
                  <a:lnTo>
                    <a:pt x="105350" y="267577"/>
                  </a:lnTo>
                  <a:lnTo>
                    <a:pt x="42120" y="32676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53430" y="3632331"/>
              <a:ext cx="31586" cy="694882"/>
            </a:xfrm>
            <a:custGeom>
              <a:avLst/>
              <a:gdLst/>
              <a:ahLst/>
              <a:cxnLst/>
              <a:rect l="0" t="0" r="0" b="0"/>
              <a:pathLst>
                <a:path w="31586" h="694882">
                  <a:moveTo>
                    <a:pt x="31585" y="0"/>
                  </a:moveTo>
                  <a:lnTo>
                    <a:pt x="24350" y="27556"/>
                  </a:lnTo>
                  <a:lnTo>
                    <a:pt x="21707" y="90018"/>
                  </a:lnTo>
                  <a:lnTo>
                    <a:pt x="21250" y="149115"/>
                  </a:lnTo>
                  <a:lnTo>
                    <a:pt x="21114" y="204840"/>
                  </a:lnTo>
                  <a:lnTo>
                    <a:pt x="21074" y="260345"/>
                  </a:lnTo>
                  <a:lnTo>
                    <a:pt x="21062" y="319295"/>
                  </a:lnTo>
                  <a:lnTo>
                    <a:pt x="21058" y="375756"/>
                  </a:lnTo>
                  <a:lnTo>
                    <a:pt x="21057" y="434989"/>
                  </a:lnTo>
                  <a:lnTo>
                    <a:pt x="21057" y="496925"/>
                  </a:lnTo>
                  <a:lnTo>
                    <a:pt x="21057" y="551220"/>
                  </a:lnTo>
                  <a:lnTo>
                    <a:pt x="12652" y="611911"/>
                  </a:lnTo>
                  <a:lnTo>
                    <a:pt x="4269" y="666658"/>
                  </a:lnTo>
                  <a:lnTo>
                    <a:pt x="0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06114" y="3737616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21057" y="0"/>
                  </a:moveTo>
                  <a:lnTo>
                    <a:pt x="9604" y="48931"/>
                  </a:lnTo>
                  <a:lnTo>
                    <a:pt x="2846" y="99896"/>
                  </a:lnTo>
                  <a:lnTo>
                    <a:pt x="843" y="162570"/>
                  </a:lnTo>
                  <a:lnTo>
                    <a:pt x="375" y="209124"/>
                  </a:lnTo>
                  <a:lnTo>
                    <a:pt x="167" y="257111"/>
                  </a:lnTo>
                  <a:lnTo>
                    <a:pt x="74" y="302615"/>
                  </a:lnTo>
                  <a:lnTo>
                    <a:pt x="33" y="346235"/>
                  </a:lnTo>
                  <a:lnTo>
                    <a:pt x="10" y="407915"/>
                  </a:lnTo>
                  <a:lnTo>
                    <a:pt x="2" y="459385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00911" y="3779730"/>
              <a:ext cx="63172" cy="431670"/>
            </a:xfrm>
            <a:custGeom>
              <a:avLst/>
              <a:gdLst/>
              <a:ahLst/>
              <a:cxnLst/>
              <a:rect l="0" t="0" r="0" b="0"/>
              <a:pathLst>
                <a:path w="63172" h="431670">
                  <a:moveTo>
                    <a:pt x="63171" y="0"/>
                  </a:moveTo>
                  <a:lnTo>
                    <a:pt x="55936" y="27556"/>
                  </a:lnTo>
                  <a:lnTo>
                    <a:pt x="50174" y="80659"/>
                  </a:lnTo>
                  <a:lnTo>
                    <a:pt x="43707" y="142405"/>
                  </a:lnTo>
                  <a:lnTo>
                    <a:pt x="36997" y="190503"/>
                  </a:lnTo>
                  <a:lnTo>
                    <a:pt x="27600" y="245568"/>
                  </a:lnTo>
                  <a:lnTo>
                    <a:pt x="17407" y="306338"/>
                  </a:lnTo>
                  <a:lnTo>
                    <a:pt x="6978" y="363208"/>
                  </a:lnTo>
                  <a:lnTo>
                    <a:pt x="3101" y="39305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42679" y="3874487"/>
              <a:ext cx="189819" cy="253809"/>
            </a:xfrm>
            <a:custGeom>
              <a:avLst/>
              <a:gdLst/>
              <a:ahLst/>
              <a:cxnLst/>
              <a:rect l="0" t="0" r="0" b="0"/>
              <a:pathLst>
                <a:path w="189819" h="253809">
                  <a:moveTo>
                    <a:pt x="189818" y="105285"/>
                  </a:moveTo>
                  <a:lnTo>
                    <a:pt x="134731" y="160372"/>
                  </a:lnTo>
                  <a:lnTo>
                    <a:pt x="74056" y="214981"/>
                  </a:lnTo>
                  <a:lnTo>
                    <a:pt x="49323" y="241123"/>
                  </a:lnTo>
                  <a:lnTo>
                    <a:pt x="30280" y="252615"/>
                  </a:lnTo>
                  <a:lnTo>
                    <a:pt x="21458" y="253808"/>
                  </a:lnTo>
                  <a:lnTo>
                    <a:pt x="5417" y="248894"/>
                  </a:lnTo>
                  <a:lnTo>
                    <a:pt x="1373" y="241968"/>
                  </a:lnTo>
                  <a:lnTo>
                    <a:pt x="0" y="221795"/>
                  </a:lnTo>
                  <a:lnTo>
                    <a:pt x="11718" y="165428"/>
                  </a:lnTo>
                  <a:lnTo>
                    <a:pt x="25046" y="111706"/>
                  </a:lnTo>
                  <a:lnTo>
                    <a:pt x="42442" y="53488"/>
                  </a:lnTo>
                  <a:lnTo>
                    <a:pt x="634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58839" y="415875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95751" y="3737616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8" y="144851"/>
                  </a:lnTo>
                  <a:lnTo>
                    <a:pt x="38" y="202406"/>
                  </a:lnTo>
                  <a:lnTo>
                    <a:pt x="11" y="258324"/>
                  </a:lnTo>
                  <a:lnTo>
                    <a:pt x="4" y="31193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99147" y="3821844"/>
              <a:ext cx="217662" cy="224127"/>
            </a:xfrm>
            <a:custGeom>
              <a:avLst/>
              <a:gdLst/>
              <a:ahLst/>
              <a:cxnLst/>
              <a:rect l="0" t="0" r="0" b="0"/>
              <a:pathLst>
                <a:path w="217662" h="224127">
                  <a:moveTo>
                    <a:pt x="217661" y="126342"/>
                  </a:moveTo>
                  <a:lnTo>
                    <a:pt x="193615" y="135917"/>
                  </a:lnTo>
                  <a:lnTo>
                    <a:pt x="132539" y="176220"/>
                  </a:lnTo>
                  <a:lnTo>
                    <a:pt x="104702" y="191814"/>
                  </a:lnTo>
                  <a:lnTo>
                    <a:pt x="86739" y="203404"/>
                  </a:lnTo>
                  <a:lnTo>
                    <a:pt x="29163" y="224126"/>
                  </a:lnTo>
                  <a:lnTo>
                    <a:pt x="20636" y="223117"/>
                  </a:lnTo>
                  <a:lnTo>
                    <a:pt x="13781" y="218935"/>
                  </a:lnTo>
                  <a:lnTo>
                    <a:pt x="8042" y="212637"/>
                  </a:lnTo>
                  <a:lnTo>
                    <a:pt x="1664" y="193162"/>
                  </a:lnTo>
                  <a:lnTo>
                    <a:pt x="0" y="170078"/>
                  </a:lnTo>
                  <a:lnTo>
                    <a:pt x="11515" y="110438"/>
                  </a:lnTo>
                  <a:lnTo>
                    <a:pt x="24819" y="56954"/>
                  </a:lnTo>
                  <a:lnTo>
                    <a:pt x="386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64248" y="3495461"/>
              <a:ext cx="21059" cy="884395"/>
            </a:xfrm>
            <a:custGeom>
              <a:avLst/>
              <a:gdLst/>
              <a:ahLst/>
              <a:cxnLst/>
              <a:rect l="0" t="0" r="0" b="0"/>
              <a:pathLst>
                <a:path w="21059" h="884395">
                  <a:moveTo>
                    <a:pt x="0" y="0"/>
                  </a:moveTo>
                  <a:lnTo>
                    <a:pt x="0" y="58617"/>
                  </a:lnTo>
                  <a:lnTo>
                    <a:pt x="0" y="115763"/>
                  </a:lnTo>
                  <a:lnTo>
                    <a:pt x="0" y="173380"/>
                  </a:lnTo>
                  <a:lnTo>
                    <a:pt x="0" y="221907"/>
                  </a:lnTo>
                  <a:lnTo>
                    <a:pt x="5590" y="271511"/>
                  </a:lnTo>
                  <a:lnTo>
                    <a:pt x="9065" y="323253"/>
                  </a:lnTo>
                  <a:lnTo>
                    <a:pt x="10095" y="375629"/>
                  </a:lnTo>
                  <a:lnTo>
                    <a:pt x="15990" y="433781"/>
                  </a:lnTo>
                  <a:lnTo>
                    <a:pt x="19556" y="495465"/>
                  </a:lnTo>
                  <a:lnTo>
                    <a:pt x="20613" y="558196"/>
                  </a:lnTo>
                  <a:lnTo>
                    <a:pt x="20926" y="615647"/>
                  </a:lnTo>
                  <a:lnTo>
                    <a:pt x="21018" y="669714"/>
                  </a:lnTo>
                  <a:lnTo>
                    <a:pt x="21046" y="728368"/>
                  </a:lnTo>
                  <a:lnTo>
                    <a:pt x="21054" y="784612"/>
                  </a:lnTo>
                  <a:lnTo>
                    <a:pt x="21057" y="845273"/>
                  </a:lnTo>
                  <a:lnTo>
                    <a:pt x="21058" y="884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3885307" y="3463875"/>
            <a:ext cx="20766" cy="1073908"/>
          </a:xfrm>
          <a:custGeom>
            <a:avLst/>
            <a:gdLst/>
            <a:ahLst/>
            <a:cxnLst/>
            <a:rect l="0" t="0" r="0" b="0"/>
            <a:pathLst>
              <a:path w="20766" h="1073908">
                <a:moveTo>
                  <a:pt x="20765" y="0"/>
                </a:moveTo>
                <a:lnTo>
                  <a:pt x="15176" y="16768"/>
                </a:lnTo>
                <a:lnTo>
                  <a:pt x="15551" y="34359"/>
                </a:lnTo>
                <a:lnTo>
                  <a:pt x="20079" y="94169"/>
                </a:lnTo>
                <a:lnTo>
                  <a:pt x="20629" y="156079"/>
                </a:lnTo>
                <a:lnTo>
                  <a:pt x="20738" y="213714"/>
                </a:lnTo>
                <a:lnTo>
                  <a:pt x="20760" y="270160"/>
                </a:lnTo>
                <a:lnTo>
                  <a:pt x="20764" y="326370"/>
                </a:lnTo>
                <a:lnTo>
                  <a:pt x="20765" y="382533"/>
                </a:lnTo>
                <a:lnTo>
                  <a:pt x="20765" y="438687"/>
                </a:lnTo>
                <a:lnTo>
                  <a:pt x="17646" y="491720"/>
                </a:lnTo>
                <a:lnTo>
                  <a:pt x="11700" y="547516"/>
                </a:lnTo>
                <a:lnTo>
                  <a:pt x="10526" y="606457"/>
                </a:lnTo>
                <a:lnTo>
                  <a:pt x="7174" y="660041"/>
                </a:lnTo>
                <a:lnTo>
                  <a:pt x="1183" y="710356"/>
                </a:lnTo>
                <a:lnTo>
                  <a:pt x="0" y="765355"/>
                </a:lnTo>
                <a:lnTo>
                  <a:pt x="2885" y="818160"/>
                </a:lnTo>
                <a:lnTo>
                  <a:pt x="8784" y="868321"/>
                </a:lnTo>
                <a:lnTo>
                  <a:pt x="9950" y="930525"/>
                </a:lnTo>
                <a:lnTo>
                  <a:pt x="10180" y="989086"/>
                </a:lnTo>
                <a:lnTo>
                  <a:pt x="15815" y="1045714"/>
                </a:lnTo>
                <a:lnTo>
                  <a:pt x="20765" y="107390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2337326" y="5085264"/>
            <a:ext cx="3169079" cy="558011"/>
            <a:chOff x="2337326" y="5085264"/>
            <a:chExt cx="3169079" cy="558011"/>
          </a:xfrm>
        </p:grpSpPr>
        <p:sp>
          <p:nvSpPr>
            <p:cNvPr id="67" name="Freeform 66"/>
            <p:cNvSpPr/>
            <p:nvPr/>
          </p:nvSpPr>
          <p:spPr>
            <a:xfrm>
              <a:off x="2337326" y="5085264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89" y="218049"/>
                  </a:lnTo>
                  <a:lnTo>
                    <a:pt x="14654" y="274137"/>
                  </a:lnTo>
                  <a:lnTo>
                    <a:pt x="19160" y="331440"/>
                  </a:lnTo>
                  <a:lnTo>
                    <a:pt x="20682" y="392460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45446" y="5139306"/>
              <a:ext cx="202492" cy="367677"/>
            </a:xfrm>
            <a:custGeom>
              <a:avLst/>
              <a:gdLst/>
              <a:ahLst/>
              <a:cxnLst/>
              <a:rect l="0" t="0" r="0" b="0"/>
              <a:pathLst>
                <a:path w="202492" h="367677">
                  <a:moveTo>
                    <a:pt x="202491" y="61771"/>
                  </a:moveTo>
                  <a:lnTo>
                    <a:pt x="147404" y="122448"/>
                  </a:lnTo>
                  <a:lnTo>
                    <a:pt x="108422" y="174969"/>
                  </a:lnTo>
                  <a:lnTo>
                    <a:pt x="76979" y="230404"/>
                  </a:lnTo>
                  <a:lnTo>
                    <a:pt x="53826" y="286414"/>
                  </a:lnTo>
                  <a:lnTo>
                    <a:pt x="47308" y="334093"/>
                  </a:lnTo>
                  <a:lnTo>
                    <a:pt x="49903" y="346264"/>
                  </a:lnTo>
                  <a:lnTo>
                    <a:pt x="55142" y="355548"/>
                  </a:lnTo>
                  <a:lnTo>
                    <a:pt x="62145" y="362908"/>
                  </a:lnTo>
                  <a:lnTo>
                    <a:pt x="70323" y="366644"/>
                  </a:lnTo>
                  <a:lnTo>
                    <a:pt x="88768" y="367676"/>
                  </a:lnTo>
                  <a:lnTo>
                    <a:pt x="118883" y="361680"/>
                  </a:lnTo>
                  <a:lnTo>
                    <a:pt x="136476" y="346363"/>
                  </a:lnTo>
                  <a:lnTo>
                    <a:pt x="161245" y="303991"/>
                  </a:lnTo>
                  <a:lnTo>
                    <a:pt x="168043" y="266771"/>
                  </a:lnTo>
                  <a:lnTo>
                    <a:pt x="163395" y="242960"/>
                  </a:lnTo>
                  <a:lnTo>
                    <a:pt x="141346" y="199077"/>
                  </a:lnTo>
                  <a:lnTo>
                    <a:pt x="85931" y="144574"/>
                  </a:lnTo>
                  <a:lnTo>
                    <a:pt x="23441" y="97358"/>
                  </a:lnTo>
                  <a:lnTo>
                    <a:pt x="8660" y="79927"/>
                  </a:lnTo>
                  <a:lnTo>
                    <a:pt x="3080" y="70366"/>
                  </a:lnTo>
                  <a:lnTo>
                    <a:pt x="0" y="50383"/>
                  </a:lnTo>
                  <a:lnTo>
                    <a:pt x="817" y="40141"/>
                  </a:lnTo>
                  <a:lnTo>
                    <a:pt x="11083" y="22522"/>
                  </a:lnTo>
                  <a:lnTo>
                    <a:pt x="18734" y="14548"/>
                  </a:lnTo>
                  <a:lnTo>
                    <a:pt x="42832" y="5688"/>
                  </a:lnTo>
                  <a:lnTo>
                    <a:pt x="105963" y="0"/>
                  </a:lnTo>
                  <a:lnTo>
                    <a:pt x="133854" y="5462"/>
                  </a:lnTo>
                  <a:lnTo>
                    <a:pt x="156778" y="16857"/>
                  </a:lnTo>
                  <a:lnTo>
                    <a:pt x="180498" y="40665"/>
                  </a:lnTo>
                  <a:lnTo>
                    <a:pt x="191963" y="61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16393" y="546429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41912" y="5124557"/>
              <a:ext cx="317780" cy="405924"/>
            </a:xfrm>
            <a:custGeom>
              <a:avLst/>
              <a:gdLst/>
              <a:ahLst/>
              <a:cxnLst/>
              <a:rect l="0" t="0" r="0" b="0"/>
              <a:pathLst>
                <a:path w="317780" h="405924">
                  <a:moveTo>
                    <a:pt x="21880" y="55464"/>
                  </a:moveTo>
                  <a:lnTo>
                    <a:pt x="5113" y="66642"/>
                  </a:lnTo>
                  <a:lnTo>
                    <a:pt x="1343" y="65256"/>
                  </a:lnTo>
                  <a:lnTo>
                    <a:pt x="0" y="59652"/>
                  </a:lnTo>
                  <a:lnTo>
                    <a:pt x="275" y="51237"/>
                  </a:lnTo>
                  <a:lnTo>
                    <a:pt x="6818" y="35647"/>
                  </a:lnTo>
                  <a:lnTo>
                    <a:pt x="11839" y="28215"/>
                  </a:lnTo>
                  <a:lnTo>
                    <a:pt x="26776" y="16836"/>
                  </a:lnTo>
                  <a:lnTo>
                    <a:pt x="70551" y="0"/>
                  </a:lnTo>
                  <a:lnTo>
                    <a:pt x="110521" y="165"/>
                  </a:lnTo>
                  <a:lnTo>
                    <a:pt x="131856" y="7880"/>
                  </a:lnTo>
                  <a:lnTo>
                    <a:pt x="140821" y="13212"/>
                  </a:lnTo>
                  <a:lnTo>
                    <a:pt x="153901" y="31616"/>
                  </a:lnTo>
                  <a:lnTo>
                    <a:pt x="159027" y="43075"/>
                  </a:lnTo>
                  <a:lnTo>
                    <a:pt x="161603" y="68284"/>
                  </a:lnTo>
                  <a:lnTo>
                    <a:pt x="157679" y="93917"/>
                  </a:lnTo>
                  <a:lnTo>
                    <a:pt x="148136" y="117007"/>
                  </a:lnTo>
                  <a:lnTo>
                    <a:pt x="124020" y="144149"/>
                  </a:lnTo>
                  <a:lnTo>
                    <a:pt x="120389" y="147342"/>
                  </a:lnTo>
                  <a:lnTo>
                    <a:pt x="120308" y="147132"/>
                  </a:lnTo>
                  <a:lnTo>
                    <a:pt x="122594" y="144651"/>
                  </a:lnTo>
                  <a:lnTo>
                    <a:pt x="137612" y="145015"/>
                  </a:lnTo>
                  <a:lnTo>
                    <a:pt x="196391" y="159110"/>
                  </a:lnTo>
                  <a:lnTo>
                    <a:pt x="233993" y="185988"/>
                  </a:lnTo>
                  <a:lnTo>
                    <a:pt x="291586" y="246685"/>
                  </a:lnTo>
                  <a:lnTo>
                    <a:pt x="313013" y="282657"/>
                  </a:lnTo>
                  <a:lnTo>
                    <a:pt x="317779" y="309296"/>
                  </a:lnTo>
                  <a:lnTo>
                    <a:pt x="311306" y="358937"/>
                  </a:lnTo>
                  <a:lnTo>
                    <a:pt x="299083" y="377904"/>
                  </a:lnTo>
                  <a:lnTo>
                    <a:pt x="280782" y="392963"/>
                  </a:lnTo>
                  <a:lnTo>
                    <a:pt x="257050" y="403555"/>
                  </a:lnTo>
                  <a:lnTo>
                    <a:pt x="230906" y="405923"/>
                  </a:lnTo>
                  <a:lnTo>
                    <a:pt x="203688" y="401906"/>
                  </a:lnTo>
                  <a:lnTo>
                    <a:pt x="154326" y="383383"/>
                  </a:lnTo>
                  <a:lnTo>
                    <a:pt x="127165" y="371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56230" y="5124941"/>
              <a:ext cx="218216" cy="434106"/>
            </a:xfrm>
            <a:custGeom>
              <a:avLst/>
              <a:gdLst/>
              <a:ahLst/>
              <a:cxnLst/>
              <a:rect l="0" t="0" r="0" b="0"/>
              <a:pathLst>
                <a:path w="218216" h="434106">
                  <a:moveTo>
                    <a:pt x="144516" y="202478"/>
                  </a:moveTo>
                  <a:lnTo>
                    <a:pt x="162474" y="141368"/>
                  </a:lnTo>
                  <a:lnTo>
                    <a:pt x="170374" y="108332"/>
                  </a:lnTo>
                  <a:lnTo>
                    <a:pt x="163749" y="65728"/>
                  </a:lnTo>
                  <a:lnTo>
                    <a:pt x="151384" y="34058"/>
                  </a:lnTo>
                  <a:lnTo>
                    <a:pt x="145585" y="23517"/>
                  </a:lnTo>
                  <a:lnTo>
                    <a:pt x="126664" y="8687"/>
                  </a:lnTo>
                  <a:lnTo>
                    <a:pt x="115067" y="3094"/>
                  </a:lnTo>
                  <a:lnTo>
                    <a:pt x="92823" y="0"/>
                  </a:lnTo>
                  <a:lnTo>
                    <a:pt x="49947" y="7545"/>
                  </a:lnTo>
                  <a:lnTo>
                    <a:pt x="31905" y="19915"/>
                  </a:lnTo>
                  <a:lnTo>
                    <a:pt x="17257" y="37111"/>
                  </a:lnTo>
                  <a:lnTo>
                    <a:pt x="6848" y="56452"/>
                  </a:lnTo>
                  <a:lnTo>
                    <a:pt x="0" y="98250"/>
                  </a:lnTo>
                  <a:lnTo>
                    <a:pt x="3560" y="136501"/>
                  </a:lnTo>
                  <a:lnTo>
                    <a:pt x="12069" y="155997"/>
                  </a:lnTo>
                  <a:lnTo>
                    <a:pt x="24819" y="172462"/>
                  </a:lnTo>
                  <a:lnTo>
                    <a:pt x="51728" y="193714"/>
                  </a:lnTo>
                  <a:lnTo>
                    <a:pt x="71691" y="203653"/>
                  </a:lnTo>
                  <a:lnTo>
                    <a:pt x="95381" y="205730"/>
                  </a:lnTo>
                  <a:lnTo>
                    <a:pt x="148718" y="197531"/>
                  </a:lnTo>
                  <a:lnTo>
                    <a:pt x="184755" y="182425"/>
                  </a:lnTo>
                  <a:lnTo>
                    <a:pt x="212070" y="163131"/>
                  </a:lnTo>
                  <a:lnTo>
                    <a:pt x="216459" y="163379"/>
                  </a:lnTo>
                  <a:lnTo>
                    <a:pt x="218214" y="168223"/>
                  </a:lnTo>
                  <a:lnTo>
                    <a:pt x="218215" y="223617"/>
                  </a:lnTo>
                  <a:lnTo>
                    <a:pt x="218215" y="271263"/>
                  </a:lnTo>
                  <a:lnTo>
                    <a:pt x="218215" y="321255"/>
                  </a:lnTo>
                  <a:lnTo>
                    <a:pt x="218215" y="380662"/>
                  </a:lnTo>
                  <a:lnTo>
                    <a:pt x="218215" y="434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48186" y="5295834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6821" y="3120"/>
                  </a:lnTo>
                  <a:lnTo>
                    <a:pt x="85105" y="9553"/>
                  </a:lnTo>
                  <a:lnTo>
                    <a:pt x="2920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53721" y="5127378"/>
              <a:ext cx="20891" cy="421141"/>
            </a:xfrm>
            <a:custGeom>
              <a:avLst/>
              <a:gdLst/>
              <a:ahLst/>
              <a:cxnLst/>
              <a:rect l="0" t="0" r="0" b="0"/>
              <a:pathLst>
                <a:path w="20891" h="421141">
                  <a:moveTo>
                    <a:pt x="20890" y="0"/>
                  </a:moveTo>
                  <a:lnTo>
                    <a:pt x="4102" y="56214"/>
                  </a:lnTo>
                  <a:lnTo>
                    <a:pt x="676" y="114786"/>
                  </a:lnTo>
                  <a:lnTo>
                    <a:pt x="0" y="171762"/>
                  </a:lnTo>
                  <a:lnTo>
                    <a:pt x="7102" y="224351"/>
                  </a:lnTo>
                  <a:lnTo>
                    <a:pt x="9396" y="283543"/>
                  </a:lnTo>
                  <a:lnTo>
                    <a:pt x="10075" y="339166"/>
                  </a:lnTo>
                  <a:lnTo>
                    <a:pt x="10305" y="397885"/>
                  </a:lnTo>
                  <a:lnTo>
                    <a:pt x="1036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53637" y="5148435"/>
              <a:ext cx="63172" cy="452726"/>
            </a:xfrm>
            <a:custGeom>
              <a:avLst/>
              <a:gdLst/>
              <a:ahLst/>
              <a:cxnLst/>
              <a:rect l="0" t="0" r="0" b="0"/>
              <a:pathLst>
                <a:path w="63172" h="452726">
                  <a:moveTo>
                    <a:pt x="63171" y="0"/>
                  </a:moveTo>
                  <a:lnTo>
                    <a:pt x="51718" y="57264"/>
                  </a:lnTo>
                  <a:lnTo>
                    <a:pt x="41840" y="112893"/>
                  </a:lnTo>
                  <a:lnTo>
                    <a:pt x="36143" y="157800"/>
                  </a:lnTo>
                  <a:lnTo>
                    <a:pt x="33611" y="205054"/>
                  </a:lnTo>
                  <a:lnTo>
                    <a:pt x="29366" y="253352"/>
                  </a:lnTo>
                  <a:lnTo>
                    <a:pt x="23580" y="300944"/>
                  </a:lnTo>
                  <a:lnTo>
                    <a:pt x="17109" y="345493"/>
                  </a:lnTo>
                  <a:lnTo>
                    <a:pt x="6889" y="39885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41876" y="5211606"/>
              <a:ext cx="222290" cy="219036"/>
            </a:xfrm>
            <a:custGeom>
              <a:avLst/>
              <a:gdLst/>
              <a:ahLst/>
              <a:cxnLst/>
              <a:rect l="0" t="0" r="0" b="0"/>
              <a:pathLst>
                <a:path w="222290" h="219036">
                  <a:moveTo>
                    <a:pt x="222289" y="178984"/>
                  </a:moveTo>
                  <a:lnTo>
                    <a:pt x="163673" y="184573"/>
                  </a:lnTo>
                  <a:lnTo>
                    <a:pt x="107075" y="200315"/>
                  </a:lnTo>
                  <a:lnTo>
                    <a:pt x="52743" y="216455"/>
                  </a:lnTo>
                  <a:lnTo>
                    <a:pt x="27222" y="219035"/>
                  </a:lnTo>
                  <a:lnTo>
                    <a:pt x="17376" y="216213"/>
                  </a:lnTo>
                  <a:lnTo>
                    <a:pt x="9641" y="210823"/>
                  </a:lnTo>
                  <a:lnTo>
                    <a:pt x="3315" y="203719"/>
                  </a:lnTo>
                  <a:lnTo>
                    <a:pt x="267" y="195474"/>
                  </a:lnTo>
                  <a:lnTo>
                    <a:pt x="0" y="176955"/>
                  </a:lnTo>
                  <a:lnTo>
                    <a:pt x="12487" y="117741"/>
                  </a:lnTo>
                  <a:lnTo>
                    <a:pt x="36604" y="63425"/>
                  </a:lnTo>
                  <a:lnTo>
                    <a:pt x="643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64207" y="5495875"/>
              <a:ext cx="21058" cy="21059"/>
            </a:xfrm>
            <a:custGeom>
              <a:avLst/>
              <a:gdLst/>
              <a:ahLst/>
              <a:cxnLst/>
              <a:rect l="0" t="0" r="0" b="0"/>
              <a:pathLst>
                <a:path w="21058" h="21059">
                  <a:moveTo>
                    <a:pt x="21057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74818" y="5158963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31586" y="0"/>
                  </a:moveTo>
                  <a:lnTo>
                    <a:pt x="16932" y="49552"/>
                  </a:lnTo>
                  <a:lnTo>
                    <a:pt x="6837" y="100080"/>
                  </a:lnTo>
                  <a:lnTo>
                    <a:pt x="2026" y="159505"/>
                  </a:lnTo>
                  <a:lnTo>
                    <a:pt x="601" y="210388"/>
                  </a:lnTo>
                  <a:lnTo>
                    <a:pt x="5768" y="266278"/>
                  </a:lnTo>
                  <a:lnTo>
                    <a:pt x="5293" y="309809"/>
                  </a:lnTo>
                  <a:lnTo>
                    <a:pt x="1569" y="370995"/>
                  </a:lnTo>
                  <a:lnTo>
                    <a:pt x="310" y="43359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81094" y="5169492"/>
              <a:ext cx="293725" cy="220490"/>
            </a:xfrm>
            <a:custGeom>
              <a:avLst/>
              <a:gdLst/>
              <a:ahLst/>
              <a:cxnLst/>
              <a:rect l="0" t="0" r="0" b="0"/>
              <a:pathLst>
                <a:path w="293725" h="220490">
                  <a:moveTo>
                    <a:pt x="293724" y="178985"/>
                  </a:moveTo>
                  <a:lnTo>
                    <a:pt x="276957" y="184574"/>
                  </a:lnTo>
                  <a:lnTo>
                    <a:pt x="259366" y="184198"/>
                  </a:lnTo>
                  <a:lnTo>
                    <a:pt x="238680" y="182472"/>
                  </a:lnTo>
                  <a:lnTo>
                    <a:pt x="187272" y="190895"/>
                  </a:lnTo>
                  <a:lnTo>
                    <a:pt x="126501" y="207242"/>
                  </a:lnTo>
                  <a:lnTo>
                    <a:pt x="80279" y="218015"/>
                  </a:lnTo>
                  <a:lnTo>
                    <a:pt x="26434" y="220489"/>
                  </a:lnTo>
                  <a:lnTo>
                    <a:pt x="17265" y="216013"/>
                  </a:lnTo>
                  <a:lnTo>
                    <a:pt x="11152" y="208349"/>
                  </a:lnTo>
                  <a:lnTo>
                    <a:pt x="4360" y="187356"/>
                  </a:lnTo>
                  <a:lnTo>
                    <a:pt x="0" y="132632"/>
                  </a:lnTo>
                  <a:lnTo>
                    <a:pt x="2364" y="82972"/>
                  </a:lnTo>
                  <a:lnTo>
                    <a:pt x="7354" y="37452"/>
                  </a:lnTo>
                  <a:lnTo>
                    <a:pt x="9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7669685" y="3084849"/>
            <a:ext cx="932098" cy="400084"/>
            <a:chOff x="7669685" y="3084849"/>
            <a:chExt cx="932098" cy="400084"/>
          </a:xfrm>
        </p:grpSpPr>
        <p:sp>
          <p:nvSpPr>
            <p:cNvPr id="80" name="Freeform 79"/>
            <p:cNvSpPr/>
            <p:nvPr/>
          </p:nvSpPr>
          <p:spPr>
            <a:xfrm>
              <a:off x="7669685" y="3084849"/>
              <a:ext cx="24383" cy="379027"/>
            </a:xfrm>
            <a:custGeom>
              <a:avLst/>
              <a:gdLst/>
              <a:ahLst/>
              <a:cxnLst/>
              <a:rect l="0" t="0" r="0" b="0"/>
              <a:pathLst>
                <a:path w="24383" h="379027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97656"/>
                  </a:lnTo>
                  <a:lnTo>
                    <a:pt x="14939" y="151378"/>
                  </a:lnTo>
                  <a:lnTo>
                    <a:pt x="16939" y="208239"/>
                  </a:lnTo>
                  <a:lnTo>
                    <a:pt x="24382" y="270031"/>
                  </a:lnTo>
                  <a:lnTo>
                    <a:pt x="20610" y="332020"/>
                  </a:lnTo>
                  <a:lnTo>
                    <a:pt x="1611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817766" y="3087369"/>
              <a:ext cx="152308" cy="311602"/>
            </a:xfrm>
            <a:custGeom>
              <a:avLst/>
              <a:gdLst/>
              <a:ahLst/>
              <a:cxnLst/>
              <a:rect l="0" t="0" r="0" b="0"/>
              <a:pathLst>
                <a:path w="152308" h="311602">
                  <a:moveTo>
                    <a:pt x="131249" y="60651"/>
                  </a:moveTo>
                  <a:lnTo>
                    <a:pt x="114438" y="79802"/>
                  </a:lnTo>
                  <a:lnTo>
                    <a:pt x="81751" y="133869"/>
                  </a:lnTo>
                  <a:lnTo>
                    <a:pt x="50093" y="186930"/>
                  </a:lnTo>
                  <a:lnTo>
                    <a:pt x="33590" y="229095"/>
                  </a:lnTo>
                  <a:lnTo>
                    <a:pt x="33813" y="266279"/>
                  </a:lnTo>
                  <a:lnTo>
                    <a:pt x="46877" y="301342"/>
                  </a:lnTo>
                  <a:lnTo>
                    <a:pt x="55114" y="307679"/>
                  </a:lnTo>
                  <a:lnTo>
                    <a:pt x="76745" y="311601"/>
                  </a:lnTo>
                  <a:lnTo>
                    <a:pt x="98836" y="306326"/>
                  </a:lnTo>
                  <a:lnTo>
                    <a:pt x="119183" y="295012"/>
                  </a:lnTo>
                  <a:lnTo>
                    <a:pt x="136026" y="278286"/>
                  </a:lnTo>
                  <a:lnTo>
                    <a:pt x="145071" y="256034"/>
                  </a:lnTo>
                  <a:lnTo>
                    <a:pt x="147483" y="243549"/>
                  </a:lnTo>
                  <a:lnTo>
                    <a:pt x="143923" y="220318"/>
                  </a:lnTo>
                  <a:lnTo>
                    <a:pt x="128766" y="190628"/>
                  </a:lnTo>
                  <a:lnTo>
                    <a:pt x="75001" y="130983"/>
                  </a:lnTo>
                  <a:lnTo>
                    <a:pt x="13352" y="74695"/>
                  </a:lnTo>
                  <a:lnTo>
                    <a:pt x="7028" y="65334"/>
                  </a:lnTo>
                  <a:lnTo>
                    <a:pt x="0" y="42456"/>
                  </a:lnTo>
                  <a:lnTo>
                    <a:pt x="1636" y="33313"/>
                  </a:lnTo>
                  <a:lnTo>
                    <a:pt x="6237" y="26048"/>
                  </a:lnTo>
                  <a:lnTo>
                    <a:pt x="20705" y="14856"/>
                  </a:lnTo>
                  <a:lnTo>
                    <a:pt x="38835" y="5983"/>
                  </a:lnTo>
                  <a:lnTo>
                    <a:pt x="74362" y="0"/>
                  </a:lnTo>
                  <a:lnTo>
                    <a:pt x="97777" y="4839"/>
                  </a:lnTo>
                  <a:lnTo>
                    <a:pt x="108934" y="9405"/>
                  </a:lnTo>
                  <a:lnTo>
                    <a:pt x="124451" y="23837"/>
                  </a:lnTo>
                  <a:lnTo>
                    <a:pt x="152307" y="60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096415" y="336911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164525" y="3119415"/>
              <a:ext cx="202669" cy="251334"/>
            </a:xfrm>
            <a:custGeom>
              <a:avLst/>
              <a:gdLst/>
              <a:ahLst/>
              <a:cxnLst/>
              <a:rect l="0" t="0" r="0" b="0"/>
              <a:pathLst>
                <a:path w="202669" h="251334">
                  <a:moveTo>
                    <a:pt x="5589" y="60191"/>
                  </a:moveTo>
                  <a:lnTo>
                    <a:pt x="0" y="43423"/>
                  </a:lnTo>
                  <a:lnTo>
                    <a:pt x="693" y="36144"/>
                  </a:lnTo>
                  <a:lnTo>
                    <a:pt x="7702" y="21817"/>
                  </a:lnTo>
                  <a:lnTo>
                    <a:pt x="21736" y="10770"/>
                  </a:lnTo>
                  <a:lnTo>
                    <a:pt x="40841" y="3131"/>
                  </a:lnTo>
                  <a:lnTo>
                    <a:pt x="76736" y="0"/>
                  </a:lnTo>
                  <a:lnTo>
                    <a:pt x="99210" y="3414"/>
                  </a:lnTo>
                  <a:lnTo>
                    <a:pt x="107777" y="8302"/>
                  </a:lnTo>
                  <a:lnTo>
                    <a:pt x="120416" y="23091"/>
                  </a:lnTo>
                  <a:lnTo>
                    <a:pt x="123693" y="44482"/>
                  </a:lnTo>
                  <a:lnTo>
                    <a:pt x="122930" y="56737"/>
                  </a:lnTo>
                  <a:lnTo>
                    <a:pt x="112722" y="76593"/>
                  </a:lnTo>
                  <a:lnTo>
                    <a:pt x="105088" y="85164"/>
                  </a:lnTo>
                  <a:lnTo>
                    <a:pt x="104677" y="90878"/>
                  </a:lnTo>
                  <a:lnTo>
                    <a:pt x="109082" y="94687"/>
                  </a:lnTo>
                  <a:lnTo>
                    <a:pt x="169497" y="116208"/>
                  </a:lnTo>
                  <a:lnTo>
                    <a:pt x="184891" y="129541"/>
                  </a:lnTo>
                  <a:lnTo>
                    <a:pt x="195633" y="147165"/>
                  </a:lnTo>
                  <a:lnTo>
                    <a:pt x="202668" y="182407"/>
                  </a:lnTo>
                  <a:lnTo>
                    <a:pt x="199163" y="222485"/>
                  </a:lnTo>
                  <a:lnTo>
                    <a:pt x="193129" y="232728"/>
                  </a:lnTo>
                  <a:lnTo>
                    <a:pt x="173948" y="247228"/>
                  </a:lnTo>
                  <a:lnTo>
                    <a:pt x="149825" y="251333"/>
                  </a:lnTo>
                  <a:lnTo>
                    <a:pt x="96211" y="244437"/>
                  </a:lnTo>
                  <a:lnTo>
                    <a:pt x="58232" y="239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06893" y="3110457"/>
              <a:ext cx="194890" cy="374476"/>
            </a:xfrm>
            <a:custGeom>
              <a:avLst/>
              <a:gdLst/>
              <a:ahLst/>
              <a:cxnLst/>
              <a:rect l="0" t="0" r="0" b="0"/>
              <a:pathLst>
                <a:path w="194890" h="374476">
                  <a:moveTo>
                    <a:pt x="131718" y="121791"/>
                  </a:moveTo>
                  <a:lnTo>
                    <a:pt x="138954" y="94235"/>
                  </a:lnTo>
                  <a:lnTo>
                    <a:pt x="140783" y="66650"/>
                  </a:lnTo>
                  <a:lnTo>
                    <a:pt x="135357" y="44251"/>
                  </a:lnTo>
                  <a:lnTo>
                    <a:pt x="123976" y="26498"/>
                  </a:lnTo>
                  <a:lnTo>
                    <a:pt x="107221" y="10809"/>
                  </a:lnTo>
                  <a:lnTo>
                    <a:pt x="81836" y="2276"/>
                  </a:lnTo>
                  <a:lnTo>
                    <a:pt x="66878" y="0"/>
                  </a:lnTo>
                  <a:lnTo>
                    <a:pt x="54566" y="1993"/>
                  </a:lnTo>
                  <a:lnTo>
                    <a:pt x="34647" y="13565"/>
                  </a:lnTo>
                  <a:lnTo>
                    <a:pt x="10280" y="39811"/>
                  </a:lnTo>
                  <a:lnTo>
                    <a:pt x="1706" y="65859"/>
                  </a:lnTo>
                  <a:lnTo>
                    <a:pt x="0" y="107168"/>
                  </a:lnTo>
                  <a:lnTo>
                    <a:pt x="5326" y="129330"/>
                  </a:lnTo>
                  <a:lnTo>
                    <a:pt x="27810" y="162622"/>
                  </a:lnTo>
                  <a:lnTo>
                    <a:pt x="34370" y="170069"/>
                  </a:lnTo>
                  <a:lnTo>
                    <a:pt x="54137" y="178343"/>
                  </a:lnTo>
                  <a:lnTo>
                    <a:pt x="65960" y="180549"/>
                  </a:lnTo>
                  <a:lnTo>
                    <a:pt x="85335" y="176762"/>
                  </a:lnTo>
                  <a:lnTo>
                    <a:pt x="139676" y="142128"/>
                  </a:lnTo>
                  <a:lnTo>
                    <a:pt x="147553" y="135349"/>
                  </a:lnTo>
                  <a:lnTo>
                    <a:pt x="153972" y="135509"/>
                  </a:lnTo>
                  <a:lnTo>
                    <a:pt x="159422" y="140295"/>
                  </a:lnTo>
                  <a:lnTo>
                    <a:pt x="164226" y="148165"/>
                  </a:lnTo>
                  <a:lnTo>
                    <a:pt x="170986" y="181598"/>
                  </a:lnTo>
                  <a:lnTo>
                    <a:pt x="174439" y="240883"/>
                  </a:lnTo>
                  <a:lnTo>
                    <a:pt x="182054" y="291935"/>
                  </a:lnTo>
                  <a:lnTo>
                    <a:pt x="189494" y="346733"/>
                  </a:lnTo>
                  <a:lnTo>
                    <a:pt x="194889" y="374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7285720" y="3737616"/>
            <a:ext cx="1579276" cy="979152"/>
            <a:chOff x="7285720" y="3737616"/>
            <a:chExt cx="1579276" cy="979152"/>
          </a:xfrm>
        </p:grpSpPr>
        <p:sp>
          <p:nvSpPr>
            <p:cNvPr id="86" name="Freeform 85"/>
            <p:cNvSpPr/>
            <p:nvPr/>
          </p:nvSpPr>
          <p:spPr>
            <a:xfrm>
              <a:off x="7285720" y="3874487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429" y="14654"/>
                  </a:lnTo>
                  <a:lnTo>
                    <a:pt x="99636" y="28198"/>
                  </a:lnTo>
                  <a:lnTo>
                    <a:pt x="37167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690742" y="3779730"/>
              <a:ext cx="26647" cy="305328"/>
            </a:xfrm>
            <a:custGeom>
              <a:avLst/>
              <a:gdLst/>
              <a:ahLst/>
              <a:cxnLst/>
              <a:rect l="0" t="0" r="0" b="0"/>
              <a:pathLst>
                <a:path w="26647" h="305328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6252" y="193994"/>
                  </a:lnTo>
                  <a:lnTo>
                    <a:pt x="24246" y="252183"/>
                  </a:lnTo>
                  <a:lnTo>
                    <a:pt x="2664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80601" y="3737616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2195" y="37478"/>
                  </a:lnTo>
                  <a:lnTo>
                    <a:pt x="3770" y="72326"/>
                  </a:lnTo>
                  <a:lnTo>
                    <a:pt x="9194" y="126721"/>
                  </a:lnTo>
                  <a:lnTo>
                    <a:pt x="10132" y="176627"/>
                  </a:lnTo>
                  <a:lnTo>
                    <a:pt x="9281" y="237487"/>
                  </a:lnTo>
                  <a:lnTo>
                    <a:pt x="2179" y="291450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56204" y="3758673"/>
              <a:ext cx="155983" cy="201465"/>
            </a:xfrm>
            <a:custGeom>
              <a:avLst/>
              <a:gdLst/>
              <a:ahLst/>
              <a:cxnLst/>
              <a:rect l="0" t="0" r="0" b="0"/>
              <a:pathLst>
                <a:path w="155983" h="201465">
                  <a:moveTo>
                    <a:pt x="155982" y="157928"/>
                  </a:moveTo>
                  <a:lnTo>
                    <a:pt x="92555" y="175886"/>
                  </a:lnTo>
                  <a:lnTo>
                    <a:pt x="29617" y="201464"/>
                  </a:lnTo>
                  <a:lnTo>
                    <a:pt x="8573" y="201454"/>
                  </a:lnTo>
                  <a:lnTo>
                    <a:pt x="2727" y="196304"/>
                  </a:lnTo>
                  <a:lnTo>
                    <a:pt x="0" y="188191"/>
                  </a:lnTo>
                  <a:lnTo>
                    <a:pt x="4028" y="135960"/>
                  </a:lnTo>
                  <a:lnTo>
                    <a:pt x="7684" y="77723"/>
                  </a:lnTo>
                  <a:lnTo>
                    <a:pt x="8405" y="27398"/>
                  </a:lnTo>
                  <a:lnTo>
                    <a:pt x="85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59585" y="403241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354469" y="3758673"/>
              <a:ext cx="15687" cy="294799"/>
            </a:xfrm>
            <a:custGeom>
              <a:avLst/>
              <a:gdLst/>
              <a:ahLst/>
              <a:cxnLst/>
              <a:rect l="0" t="0" r="0" b="0"/>
              <a:pathLst>
                <a:path w="15687" h="294799">
                  <a:moveTo>
                    <a:pt x="15686" y="0"/>
                  </a:moveTo>
                  <a:lnTo>
                    <a:pt x="6621" y="58617"/>
                  </a:lnTo>
                  <a:lnTo>
                    <a:pt x="4277" y="120027"/>
                  </a:lnTo>
                  <a:lnTo>
                    <a:pt x="0" y="175311"/>
                  </a:lnTo>
                  <a:lnTo>
                    <a:pt x="4139" y="231552"/>
                  </a:lnTo>
                  <a:lnTo>
                    <a:pt x="51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28852" y="3769202"/>
              <a:ext cx="172890" cy="182077"/>
            </a:xfrm>
            <a:custGeom>
              <a:avLst/>
              <a:gdLst/>
              <a:ahLst/>
              <a:cxnLst/>
              <a:rect l="0" t="0" r="0" b="0"/>
              <a:pathLst>
                <a:path w="172890" h="182077">
                  <a:moveTo>
                    <a:pt x="172889" y="126342"/>
                  </a:moveTo>
                  <a:lnTo>
                    <a:pt x="111779" y="145470"/>
                  </a:lnTo>
                  <a:lnTo>
                    <a:pt x="51758" y="170556"/>
                  </a:lnTo>
                  <a:lnTo>
                    <a:pt x="16505" y="182076"/>
                  </a:lnTo>
                  <a:lnTo>
                    <a:pt x="8972" y="179876"/>
                  </a:lnTo>
                  <a:lnTo>
                    <a:pt x="3950" y="173729"/>
                  </a:lnTo>
                  <a:lnTo>
                    <a:pt x="601" y="164952"/>
                  </a:lnTo>
                  <a:lnTo>
                    <a:pt x="0" y="145841"/>
                  </a:lnTo>
                  <a:lnTo>
                    <a:pt x="3849" y="86146"/>
                  </a:lnTo>
                  <a:lnTo>
                    <a:pt x="9945" y="22927"/>
                  </a:lnTo>
                  <a:lnTo>
                    <a:pt x="149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46595" y="3811316"/>
              <a:ext cx="224893" cy="249730"/>
            </a:xfrm>
            <a:custGeom>
              <a:avLst/>
              <a:gdLst/>
              <a:ahLst/>
              <a:cxnLst/>
              <a:rect l="0" t="0" r="0" b="0"/>
              <a:pathLst>
                <a:path w="224893" h="249730">
                  <a:moveTo>
                    <a:pt x="165716" y="21057"/>
                  </a:moveTo>
                  <a:lnTo>
                    <a:pt x="154538" y="9878"/>
                  </a:lnTo>
                  <a:lnTo>
                    <a:pt x="136571" y="4390"/>
                  </a:lnTo>
                  <a:lnTo>
                    <a:pt x="125229" y="2927"/>
                  </a:lnTo>
                  <a:lnTo>
                    <a:pt x="106387" y="7540"/>
                  </a:lnTo>
                  <a:lnTo>
                    <a:pt x="60720" y="37258"/>
                  </a:lnTo>
                  <a:lnTo>
                    <a:pt x="22326" y="84974"/>
                  </a:lnTo>
                  <a:lnTo>
                    <a:pt x="6507" y="116034"/>
                  </a:lnTo>
                  <a:lnTo>
                    <a:pt x="0" y="158643"/>
                  </a:lnTo>
                  <a:lnTo>
                    <a:pt x="4717" y="185151"/>
                  </a:lnTo>
                  <a:lnTo>
                    <a:pt x="20526" y="216686"/>
                  </a:lnTo>
                  <a:lnTo>
                    <a:pt x="26809" y="225176"/>
                  </a:lnTo>
                  <a:lnTo>
                    <a:pt x="46268" y="237728"/>
                  </a:lnTo>
                  <a:lnTo>
                    <a:pt x="71684" y="246037"/>
                  </a:lnTo>
                  <a:lnTo>
                    <a:pt x="102476" y="249729"/>
                  </a:lnTo>
                  <a:lnTo>
                    <a:pt x="129421" y="242012"/>
                  </a:lnTo>
                  <a:lnTo>
                    <a:pt x="151925" y="226884"/>
                  </a:lnTo>
                  <a:lnTo>
                    <a:pt x="192900" y="178360"/>
                  </a:lnTo>
                  <a:lnTo>
                    <a:pt x="219352" y="128341"/>
                  </a:lnTo>
                  <a:lnTo>
                    <a:pt x="224892" y="88460"/>
                  </a:lnTo>
                  <a:lnTo>
                    <a:pt x="222042" y="65052"/>
                  </a:lnTo>
                  <a:lnTo>
                    <a:pt x="213757" y="46069"/>
                  </a:lnTo>
                  <a:lnTo>
                    <a:pt x="208272" y="37732"/>
                  </a:lnTo>
                  <a:lnTo>
                    <a:pt x="192818" y="25348"/>
                  </a:lnTo>
                  <a:lnTo>
                    <a:pt x="1446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54176" y="4211399"/>
              <a:ext cx="1410820" cy="73700"/>
            </a:xfrm>
            <a:custGeom>
              <a:avLst/>
              <a:gdLst/>
              <a:ahLst/>
              <a:cxnLst/>
              <a:rect l="0" t="0" r="0" b="0"/>
              <a:pathLst>
                <a:path w="1410820" h="73700">
                  <a:moveTo>
                    <a:pt x="1410819" y="0"/>
                  </a:moveTo>
                  <a:lnTo>
                    <a:pt x="1348726" y="5589"/>
                  </a:lnTo>
                  <a:lnTo>
                    <a:pt x="1296172" y="9553"/>
                  </a:lnTo>
                  <a:lnTo>
                    <a:pt x="1233798" y="10335"/>
                  </a:lnTo>
                  <a:lnTo>
                    <a:pt x="1184063" y="10471"/>
                  </a:lnTo>
                  <a:lnTo>
                    <a:pt x="1131112" y="10511"/>
                  </a:lnTo>
                  <a:lnTo>
                    <a:pt x="1071298" y="16114"/>
                  </a:lnTo>
                  <a:lnTo>
                    <a:pt x="1014424" y="20080"/>
                  </a:lnTo>
                  <a:lnTo>
                    <a:pt x="967505" y="20767"/>
                  </a:lnTo>
                  <a:lnTo>
                    <a:pt x="921722" y="20928"/>
                  </a:lnTo>
                  <a:lnTo>
                    <a:pt x="865689" y="21018"/>
                  </a:lnTo>
                  <a:lnTo>
                    <a:pt x="804833" y="22219"/>
                  </a:lnTo>
                  <a:lnTo>
                    <a:pt x="747752" y="29388"/>
                  </a:lnTo>
                  <a:lnTo>
                    <a:pt x="691416" y="31151"/>
                  </a:lnTo>
                  <a:lnTo>
                    <a:pt x="627993" y="38735"/>
                  </a:lnTo>
                  <a:lnTo>
                    <a:pt x="569191" y="41446"/>
                  </a:lnTo>
                  <a:lnTo>
                    <a:pt x="512516" y="41982"/>
                  </a:lnTo>
                  <a:lnTo>
                    <a:pt x="449025" y="42088"/>
                  </a:lnTo>
                  <a:lnTo>
                    <a:pt x="390210" y="42109"/>
                  </a:lnTo>
                  <a:lnTo>
                    <a:pt x="333532" y="42113"/>
                  </a:lnTo>
                  <a:lnTo>
                    <a:pt x="271563" y="50447"/>
                  </a:lnTo>
                  <a:lnTo>
                    <a:pt x="217159" y="52208"/>
                  </a:lnTo>
                  <a:lnTo>
                    <a:pt x="164169" y="58103"/>
                  </a:lnTo>
                  <a:lnTo>
                    <a:pt x="104015" y="67258"/>
                  </a:lnTo>
                  <a:lnTo>
                    <a:pt x="47326" y="7179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563740" y="4361495"/>
              <a:ext cx="269670" cy="355273"/>
            </a:xfrm>
            <a:custGeom>
              <a:avLst/>
              <a:gdLst/>
              <a:ahLst/>
              <a:cxnLst/>
              <a:rect l="0" t="0" r="0" b="0"/>
              <a:pathLst>
                <a:path w="269670" h="355273">
                  <a:moveTo>
                    <a:pt x="248612" y="92059"/>
                  </a:moveTo>
                  <a:lnTo>
                    <a:pt x="259791" y="80881"/>
                  </a:lnTo>
                  <a:lnTo>
                    <a:pt x="260744" y="74078"/>
                  </a:lnTo>
                  <a:lnTo>
                    <a:pt x="255564" y="57162"/>
                  </a:lnTo>
                  <a:lnTo>
                    <a:pt x="239223" y="41064"/>
                  </a:lnTo>
                  <a:lnTo>
                    <a:pt x="185591" y="12944"/>
                  </a:lnTo>
                  <a:lnTo>
                    <a:pt x="152731" y="2457"/>
                  </a:lnTo>
                  <a:lnTo>
                    <a:pt x="115048" y="0"/>
                  </a:lnTo>
                  <a:lnTo>
                    <a:pt x="81136" y="7330"/>
                  </a:lnTo>
                  <a:lnTo>
                    <a:pt x="41356" y="30176"/>
                  </a:lnTo>
                  <a:lnTo>
                    <a:pt x="10621" y="62808"/>
                  </a:lnTo>
                  <a:lnTo>
                    <a:pt x="2458" y="85687"/>
                  </a:lnTo>
                  <a:lnTo>
                    <a:pt x="0" y="110284"/>
                  </a:lnTo>
                  <a:lnTo>
                    <a:pt x="2807" y="132915"/>
                  </a:lnTo>
                  <a:lnTo>
                    <a:pt x="14193" y="151551"/>
                  </a:lnTo>
                  <a:lnTo>
                    <a:pt x="22142" y="159796"/>
                  </a:lnTo>
                  <a:lnTo>
                    <a:pt x="43454" y="168958"/>
                  </a:lnTo>
                  <a:lnTo>
                    <a:pt x="67354" y="171860"/>
                  </a:lnTo>
                  <a:lnTo>
                    <a:pt x="117531" y="164191"/>
                  </a:lnTo>
                  <a:lnTo>
                    <a:pt x="159860" y="151646"/>
                  </a:lnTo>
                  <a:lnTo>
                    <a:pt x="200015" y="126446"/>
                  </a:lnTo>
                  <a:lnTo>
                    <a:pt x="244841" y="84978"/>
                  </a:lnTo>
                  <a:lnTo>
                    <a:pt x="249608" y="84999"/>
                  </a:lnTo>
                  <a:lnTo>
                    <a:pt x="252785" y="89692"/>
                  </a:lnTo>
                  <a:lnTo>
                    <a:pt x="257885" y="136435"/>
                  </a:lnTo>
                  <a:lnTo>
                    <a:pt x="258768" y="190605"/>
                  </a:lnTo>
                  <a:lnTo>
                    <a:pt x="264619" y="245520"/>
                  </a:lnTo>
                  <a:lnTo>
                    <a:pt x="268672" y="306903"/>
                  </a:lnTo>
                  <a:lnTo>
                    <a:pt x="269669" y="355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759503" y="2842694"/>
            <a:ext cx="410612" cy="568540"/>
            <a:chOff x="7759503" y="2842694"/>
            <a:chExt cx="410612" cy="568540"/>
          </a:xfrm>
        </p:grpSpPr>
        <p:sp>
          <p:nvSpPr>
            <p:cNvPr id="97" name="Freeform 96"/>
            <p:cNvSpPr/>
            <p:nvPr/>
          </p:nvSpPr>
          <p:spPr>
            <a:xfrm>
              <a:off x="7833202" y="3084849"/>
              <a:ext cx="210571" cy="326385"/>
            </a:xfrm>
            <a:custGeom>
              <a:avLst/>
              <a:gdLst/>
              <a:ahLst/>
              <a:cxnLst/>
              <a:rect l="0" t="0" r="0" b="0"/>
              <a:pathLst>
                <a:path w="210571" h="326385">
                  <a:moveTo>
                    <a:pt x="210570" y="0"/>
                  </a:moveTo>
                  <a:lnTo>
                    <a:pt x="184206" y="62281"/>
                  </a:lnTo>
                  <a:lnTo>
                    <a:pt x="150672" y="119018"/>
                  </a:lnTo>
                  <a:lnTo>
                    <a:pt x="107449" y="174092"/>
                  </a:lnTo>
                  <a:lnTo>
                    <a:pt x="63240" y="230247"/>
                  </a:lnTo>
                  <a:lnTo>
                    <a:pt x="25037" y="29299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759503" y="2842694"/>
              <a:ext cx="155498" cy="126343"/>
            </a:xfrm>
            <a:custGeom>
              <a:avLst/>
              <a:gdLst/>
              <a:ahLst/>
              <a:cxnLst/>
              <a:rect l="0" t="0" r="0" b="0"/>
              <a:pathLst>
                <a:path w="155498" h="126343">
                  <a:moveTo>
                    <a:pt x="0" y="0"/>
                  </a:moveTo>
                  <a:lnTo>
                    <a:pt x="54144" y="3120"/>
                  </a:lnTo>
                  <a:lnTo>
                    <a:pt x="109091" y="9065"/>
                  </a:lnTo>
                  <a:lnTo>
                    <a:pt x="145406" y="15684"/>
                  </a:lnTo>
                  <a:lnTo>
                    <a:pt x="151920" y="20984"/>
                  </a:lnTo>
                  <a:lnTo>
                    <a:pt x="155092" y="28028"/>
                  </a:lnTo>
                  <a:lnTo>
                    <a:pt x="155497" y="45212"/>
                  </a:lnTo>
                  <a:lnTo>
                    <a:pt x="141027" y="103217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70114" y="3053264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4144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864788" y="4356446"/>
            <a:ext cx="589131" cy="474706"/>
            <a:chOff x="7864788" y="4356446"/>
            <a:chExt cx="589131" cy="474706"/>
          </a:xfrm>
        </p:grpSpPr>
        <p:sp>
          <p:nvSpPr>
            <p:cNvPr id="101" name="Freeform 100"/>
            <p:cNvSpPr/>
            <p:nvPr/>
          </p:nvSpPr>
          <p:spPr>
            <a:xfrm>
              <a:off x="8240659" y="4356446"/>
              <a:ext cx="213260" cy="423493"/>
            </a:xfrm>
            <a:custGeom>
              <a:avLst/>
              <a:gdLst/>
              <a:ahLst/>
              <a:cxnLst/>
              <a:rect l="0" t="0" r="0" b="0"/>
              <a:pathLst>
                <a:path w="213260" h="423493">
                  <a:moveTo>
                    <a:pt x="203196" y="44465"/>
                  </a:moveTo>
                  <a:lnTo>
                    <a:pt x="148151" y="9719"/>
                  </a:lnTo>
                  <a:lnTo>
                    <a:pt x="123359" y="557"/>
                  </a:lnTo>
                  <a:lnTo>
                    <a:pt x="77505" y="0"/>
                  </a:lnTo>
                  <a:lnTo>
                    <a:pt x="53356" y="7546"/>
                  </a:lnTo>
                  <a:lnTo>
                    <a:pt x="34825" y="19868"/>
                  </a:lnTo>
                  <a:lnTo>
                    <a:pt x="12408" y="46536"/>
                  </a:lnTo>
                  <a:lnTo>
                    <a:pt x="2198" y="66443"/>
                  </a:lnTo>
                  <a:lnTo>
                    <a:pt x="0" y="90108"/>
                  </a:lnTo>
                  <a:lnTo>
                    <a:pt x="8121" y="149018"/>
                  </a:lnTo>
                  <a:lnTo>
                    <a:pt x="23214" y="188528"/>
                  </a:lnTo>
                  <a:lnTo>
                    <a:pt x="31735" y="196659"/>
                  </a:lnTo>
                  <a:lnTo>
                    <a:pt x="53682" y="205694"/>
                  </a:lnTo>
                  <a:lnTo>
                    <a:pt x="75914" y="203470"/>
                  </a:lnTo>
                  <a:lnTo>
                    <a:pt x="128203" y="183817"/>
                  </a:lnTo>
                  <a:lnTo>
                    <a:pt x="188970" y="132026"/>
                  </a:lnTo>
                  <a:lnTo>
                    <a:pt x="193712" y="132085"/>
                  </a:lnTo>
                  <a:lnTo>
                    <a:pt x="196874" y="136804"/>
                  </a:lnTo>
                  <a:lnTo>
                    <a:pt x="203533" y="191980"/>
                  </a:lnTo>
                  <a:lnTo>
                    <a:pt x="211365" y="253325"/>
                  </a:lnTo>
                  <a:lnTo>
                    <a:pt x="213259" y="316439"/>
                  </a:lnTo>
                  <a:lnTo>
                    <a:pt x="206397" y="375656"/>
                  </a:lnTo>
                  <a:lnTo>
                    <a:pt x="203196" y="423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49057" y="474835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64788" y="4452842"/>
              <a:ext cx="245240" cy="378310"/>
            </a:xfrm>
            <a:custGeom>
              <a:avLst/>
              <a:gdLst/>
              <a:ahLst/>
              <a:cxnLst/>
              <a:rect l="0" t="0" r="0" b="0"/>
              <a:pathLst>
                <a:path w="245240" h="378310">
                  <a:moveTo>
                    <a:pt x="84227" y="42826"/>
                  </a:moveTo>
                  <a:lnTo>
                    <a:pt x="93802" y="18780"/>
                  </a:lnTo>
                  <a:lnTo>
                    <a:pt x="104471" y="4452"/>
                  </a:lnTo>
                  <a:lnTo>
                    <a:pt x="111761" y="866"/>
                  </a:lnTo>
                  <a:lnTo>
                    <a:pt x="129220" y="0"/>
                  </a:lnTo>
                  <a:lnTo>
                    <a:pt x="145558" y="6635"/>
                  </a:lnTo>
                  <a:lnTo>
                    <a:pt x="153190" y="11680"/>
                  </a:lnTo>
                  <a:lnTo>
                    <a:pt x="158279" y="19722"/>
                  </a:lnTo>
                  <a:lnTo>
                    <a:pt x="163932" y="41136"/>
                  </a:lnTo>
                  <a:lnTo>
                    <a:pt x="161526" y="73911"/>
                  </a:lnTo>
                  <a:lnTo>
                    <a:pt x="149063" y="122493"/>
                  </a:lnTo>
                  <a:lnTo>
                    <a:pt x="136453" y="144550"/>
                  </a:lnTo>
                  <a:lnTo>
                    <a:pt x="137762" y="144567"/>
                  </a:lnTo>
                  <a:lnTo>
                    <a:pt x="140974" y="142239"/>
                  </a:lnTo>
                  <a:lnTo>
                    <a:pt x="167851" y="144551"/>
                  </a:lnTo>
                  <a:lnTo>
                    <a:pt x="189244" y="155888"/>
                  </a:lnTo>
                  <a:lnTo>
                    <a:pt x="217899" y="182001"/>
                  </a:lnTo>
                  <a:lnTo>
                    <a:pt x="232544" y="202948"/>
                  </a:lnTo>
                  <a:lnTo>
                    <a:pt x="242952" y="227855"/>
                  </a:lnTo>
                  <a:lnTo>
                    <a:pt x="245239" y="254523"/>
                  </a:lnTo>
                  <a:lnTo>
                    <a:pt x="237175" y="304181"/>
                  </a:lnTo>
                  <a:lnTo>
                    <a:pt x="216503" y="337074"/>
                  </a:lnTo>
                  <a:lnTo>
                    <a:pt x="188151" y="363457"/>
                  </a:lnTo>
                  <a:lnTo>
                    <a:pt x="164731" y="372502"/>
                  </a:lnTo>
                  <a:lnTo>
                    <a:pt x="111567" y="378309"/>
                  </a:lnTo>
                  <a:lnTo>
                    <a:pt x="69971" y="373725"/>
                  </a:lnTo>
                  <a:lnTo>
                    <a:pt x="24739" y="354460"/>
                  </a:lnTo>
                  <a:lnTo>
                    <a:pt x="0" y="337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5990715" y="4677231"/>
            <a:ext cx="1608316" cy="637913"/>
          </a:xfrm>
          <a:custGeom>
            <a:avLst/>
            <a:gdLst/>
            <a:ahLst/>
            <a:cxnLst/>
            <a:rect l="0" t="0" r="0" b="0"/>
            <a:pathLst>
              <a:path w="1608316" h="637913">
                <a:moveTo>
                  <a:pt x="0" y="618603"/>
                </a:moveTo>
                <a:lnTo>
                  <a:pt x="16767" y="629781"/>
                </a:lnTo>
                <a:lnTo>
                  <a:pt x="49551" y="636733"/>
                </a:lnTo>
                <a:lnTo>
                  <a:pt x="102551" y="637912"/>
                </a:lnTo>
                <a:lnTo>
                  <a:pt x="161200" y="628093"/>
                </a:lnTo>
                <a:lnTo>
                  <a:pt x="211540" y="618295"/>
                </a:lnTo>
                <a:lnTo>
                  <a:pt x="263499" y="607983"/>
                </a:lnTo>
                <a:lnTo>
                  <a:pt x="322281" y="594018"/>
                </a:lnTo>
                <a:lnTo>
                  <a:pt x="376092" y="564354"/>
                </a:lnTo>
                <a:lnTo>
                  <a:pt x="431782" y="534751"/>
                </a:lnTo>
                <a:lnTo>
                  <a:pt x="494637" y="505395"/>
                </a:lnTo>
                <a:lnTo>
                  <a:pt x="548135" y="469639"/>
                </a:lnTo>
                <a:lnTo>
                  <a:pt x="603763" y="428781"/>
                </a:lnTo>
                <a:lnTo>
                  <a:pt x="658641" y="389255"/>
                </a:lnTo>
                <a:lnTo>
                  <a:pt x="719992" y="350141"/>
                </a:lnTo>
                <a:lnTo>
                  <a:pt x="773194" y="315359"/>
                </a:lnTo>
                <a:lnTo>
                  <a:pt x="822590" y="289717"/>
                </a:lnTo>
                <a:lnTo>
                  <a:pt x="874270" y="263012"/>
                </a:lnTo>
                <a:lnTo>
                  <a:pt x="923507" y="240282"/>
                </a:lnTo>
                <a:lnTo>
                  <a:pt x="976478" y="211640"/>
                </a:lnTo>
                <a:lnTo>
                  <a:pt x="1035208" y="184623"/>
                </a:lnTo>
                <a:lnTo>
                  <a:pt x="1089269" y="163688"/>
                </a:lnTo>
                <a:lnTo>
                  <a:pt x="1144402" y="142958"/>
                </a:lnTo>
                <a:lnTo>
                  <a:pt x="1203558" y="127598"/>
                </a:lnTo>
                <a:lnTo>
                  <a:pt x="1257704" y="110180"/>
                </a:lnTo>
                <a:lnTo>
                  <a:pt x="1318442" y="90145"/>
                </a:lnTo>
                <a:lnTo>
                  <a:pt x="1366940" y="78577"/>
                </a:lnTo>
                <a:lnTo>
                  <a:pt x="1428494" y="72594"/>
                </a:lnTo>
                <a:lnTo>
                  <a:pt x="1489526" y="68292"/>
                </a:lnTo>
                <a:lnTo>
                  <a:pt x="1541659" y="62114"/>
                </a:lnTo>
                <a:lnTo>
                  <a:pt x="1583077" y="61043"/>
                </a:lnTo>
                <a:lnTo>
                  <a:pt x="1587658" y="59723"/>
                </a:lnTo>
                <a:lnTo>
                  <a:pt x="1586034" y="57673"/>
                </a:lnTo>
                <a:lnTo>
                  <a:pt x="1527571" y="30946"/>
                </a:lnTo>
                <a:lnTo>
                  <a:pt x="1474113" y="11715"/>
                </a:lnTo>
                <a:lnTo>
                  <a:pt x="1452988" y="4554"/>
                </a:lnTo>
                <a:lnTo>
                  <a:pt x="1450630" y="2177"/>
                </a:lnTo>
                <a:lnTo>
                  <a:pt x="1453737" y="591"/>
                </a:lnTo>
                <a:lnTo>
                  <a:pt x="1468497" y="0"/>
                </a:lnTo>
                <a:lnTo>
                  <a:pt x="1527074" y="15503"/>
                </a:lnTo>
                <a:lnTo>
                  <a:pt x="1588672" y="37243"/>
                </a:lnTo>
                <a:lnTo>
                  <a:pt x="1605288" y="48655"/>
                </a:lnTo>
                <a:lnTo>
                  <a:pt x="1608315" y="56144"/>
                </a:lnTo>
                <a:lnTo>
                  <a:pt x="1607993" y="64646"/>
                </a:lnTo>
                <a:lnTo>
                  <a:pt x="1596362" y="93379"/>
                </a:lnTo>
                <a:lnTo>
                  <a:pt x="1557869" y="152335"/>
                </a:lnTo>
                <a:lnTo>
                  <a:pt x="1497156" y="209044"/>
                </a:lnTo>
                <a:lnTo>
                  <a:pt x="1484518" y="21852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10"/>
          <p:cNvGrpSpPr/>
          <p:nvPr/>
        </p:nvGrpSpPr>
        <p:grpSpPr>
          <a:xfrm>
            <a:off x="2739676" y="2063604"/>
            <a:ext cx="3860727" cy="1042303"/>
            <a:chOff x="2739676" y="2063604"/>
            <a:chExt cx="3860727" cy="1042303"/>
          </a:xfrm>
        </p:grpSpPr>
        <p:sp>
          <p:nvSpPr>
            <p:cNvPr id="106" name="Freeform 105"/>
            <p:cNvSpPr/>
            <p:nvPr/>
          </p:nvSpPr>
          <p:spPr>
            <a:xfrm>
              <a:off x="5073403" y="2234867"/>
              <a:ext cx="314475" cy="479154"/>
            </a:xfrm>
            <a:custGeom>
              <a:avLst/>
              <a:gdLst/>
              <a:ahLst/>
              <a:cxnLst/>
              <a:rect l="0" t="0" r="0" b="0"/>
              <a:pathLst>
                <a:path w="314475" h="479154">
                  <a:moveTo>
                    <a:pt x="53975" y="28759"/>
                  </a:moveTo>
                  <a:lnTo>
                    <a:pt x="4477" y="83847"/>
                  </a:lnTo>
                  <a:lnTo>
                    <a:pt x="1089" y="85372"/>
                  </a:lnTo>
                  <a:lnTo>
                    <a:pt x="0" y="81709"/>
                  </a:lnTo>
                  <a:lnTo>
                    <a:pt x="445" y="74587"/>
                  </a:lnTo>
                  <a:lnTo>
                    <a:pt x="12248" y="47797"/>
                  </a:lnTo>
                  <a:lnTo>
                    <a:pt x="30361" y="30982"/>
                  </a:lnTo>
                  <a:lnTo>
                    <a:pt x="74527" y="6712"/>
                  </a:lnTo>
                  <a:lnTo>
                    <a:pt x="112057" y="0"/>
                  </a:lnTo>
                  <a:lnTo>
                    <a:pt x="135941" y="4669"/>
                  </a:lnTo>
                  <a:lnTo>
                    <a:pt x="165999" y="20452"/>
                  </a:lnTo>
                  <a:lnTo>
                    <a:pt x="174281" y="26731"/>
                  </a:lnTo>
                  <a:lnTo>
                    <a:pt x="186603" y="46185"/>
                  </a:lnTo>
                  <a:lnTo>
                    <a:pt x="194809" y="70429"/>
                  </a:lnTo>
                  <a:lnTo>
                    <a:pt x="198259" y="109216"/>
                  </a:lnTo>
                  <a:lnTo>
                    <a:pt x="194920" y="132368"/>
                  </a:lnTo>
                  <a:lnTo>
                    <a:pt x="186417" y="151237"/>
                  </a:lnTo>
                  <a:lnTo>
                    <a:pt x="161233" y="195754"/>
                  </a:lnTo>
                  <a:lnTo>
                    <a:pt x="144929" y="207484"/>
                  </a:lnTo>
                  <a:lnTo>
                    <a:pt x="141517" y="208741"/>
                  </a:lnTo>
                  <a:lnTo>
                    <a:pt x="141582" y="207238"/>
                  </a:lnTo>
                  <a:lnTo>
                    <a:pt x="143965" y="203898"/>
                  </a:lnTo>
                  <a:lnTo>
                    <a:pt x="164087" y="193606"/>
                  </a:lnTo>
                  <a:lnTo>
                    <a:pt x="182462" y="192882"/>
                  </a:lnTo>
                  <a:lnTo>
                    <a:pt x="222855" y="201949"/>
                  </a:lnTo>
                  <a:lnTo>
                    <a:pt x="263459" y="223410"/>
                  </a:lnTo>
                  <a:lnTo>
                    <a:pt x="280050" y="236544"/>
                  </a:lnTo>
                  <a:lnTo>
                    <a:pt x="296955" y="262681"/>
                  </a:lnTo>
                  <a:lnTo>
                    <a:pt x="311977" y="311359"/>
                  </a:lnTo>
                  <a:lnTo>
                    <a:pt x="314474" y="352178"/>
                  </a:lnTo>
                  <a:lnTo>
                    <a:pt x="310912" y="379952"/>
                  </a:lnTo>
                  <a:lnTo>
                    <a:pt x="299191" y="404774"/>
                  </a:lnTo>
                  <a:lnTo>
                    <a:pt x="272861" y="435359"/>
                  </a:lnTo>
                  <a:lnTo>
                    <a:pt x="242832" y="456120"/>
                  </a:lnTo>
                  <a:lnTo>
                    <a:pt x="201244" y="473615"/>
                  </a:lnTo>
                  <a:lnTo>
                    <a:pt x="158572" y="479153"/>
                  </a:lnTo>
                  <a:lnTo>
                    <a:pt x="132048" y="474209"/>
                  </a:lnTo>
                  <a:lnTo>
                    <a:pt x="96089" y="460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95875" y="268476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72399" y="2292699"/>
              <a:ext cx="207747" cy="413125"/>
            </a:xfrm>
            <a:custGeom>
              <a:avLst/>
              <a:gdLst/>
              <a:ahLst/>
              <a:cxnLst/>
              <a:rect l="0" t="0" r="0" b="0"/>
              <a:pathLst>
                <a:path w="207747" h="413125">
                  <a:moveTo>
                    <a:pt x="197217" y="97270"/>
                  </a:moveTo>
                  <a:lnTo>
                    <a:pt x="176974" y="53307"/>
                  </a:lnTo>
                  <a:lnTo>
                    <a:pt x="152225" y="23022"/>
                  </a:lnTo>
                  <a:lnTo>
                    <a:pt x="122665" y="3001"/>
                  </a:lnTo>
                  <a:lnTo>
                    <a:pt x="95843" y="0"/>
                  </a:lnTo>
                  <a:lnTo>
                    <a:pt x="67934" y="3736"/>
                  </a:lnTo>
                  <a:lnTo>
                    <a:pt x="47731" y="13195"/>
                  </a:lnTo>
                  <a:lnTo>
                    <a:pt x="23204" y="37264"/>
                  </a:lnTo>
                  <a:lnTo>
                    <a:pt x="6708" y="66622"/>
                  </a:lnTo>
                  <a:lnTo>
                    <a:pt x="0" y="108726"/>
                  </a:lnTo>
                  <a:lnTo>
                    <a:pt x="3602" y="147067"/>
                  </a:lnTo>
                  <a:lnTo>
                    <a:pt x="17667" y="180655"/>
                  </a:lnTo>
                  <a:lnTo>
                    <a:pt x="36653" y="207244"/>
                  </a:lnTo>
                  <a:lnTo>
                    <a:pt x="62685" y="229940"/>
                  </a:lnTo>
                  <a:lnTo>
                    <a:pt x="88682" y="238123"/>
                  </a:lnTo>
                  <a:lnTo>
                    <a:pt x="116224" y="239420"/>
                  </a:lnTo>
                  <a:lnTo>
                    <a:pt x="136264" y="232197"/>
                  </a:lnTo>
                  <a:lnTo>
                    <a:pt x="160700" y="214977"/>
                  </a:lnTo>
                  <a:lnTo>
                    <a:pt x="182758" y="189468"/>
                  </a:lnTo>
                  <a:lnTo>
                    <a:pt x="187578" y="187981"/>
                  </a:lnTo>
                  <a:lnTo>
                    <a:pt x="190791" y="191669"/>
                  </a:lnTo>
                  <a:lnTo>
                    <a:pt x="192933" y="198807"/>
                  </a:lnTo>
                  <a:lnTo>
                    <a:pt x="191439" y="257014"/>
                  </a:lnTo>
                  <a:lnTo>
                    <a:pt x="196076" y="317297"/>
                  </a:lnTo>
                  <a:lnTo>
                    <a:pt x="202469" y="368224"/>
                  </a:lnTo>
                  <a:lnTo>
                    <a:pt x="207746" y="413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98707" y="2333393"/>
              <a:ext cx="207822" cy="488245"/>
            </a:xfrm>
            <a:custGeom>
              <a:avLst/>
              <a:gdLst/>
              <a:ahLst/>
              <a:cxnLst/>
              <a:rect l="0" t="0" r="0" b="0"/>
              <a:pathLst>
                <a:path w="207822" h="488245">
                  <a:moveTo>
                    <a:pt x="176236" y="161860"/>
                  </a:moveTo>
                  <a:lnTo>
                    <a:pt x="187414" y="150682"/>
                  </a:lnTo>
                  <a:lnTo>
                    <a:pt x="192903" y="132716"/>
                  </a:lnTo>
                  <a:lnTo>
                    <a:pt x="194172" y="110303"/>
                  </a:lnTo>
                  <a:lnTo>
                    <a:pt x="182381" y="56718"/>
                  </a:lnTo>
                  <a:lnTo>
                    <a:pt x="169609" y="38701"/>
                  </a:lnTo>
                  <a:lnTo>
                    <a:pt x="152233" y="24065"/>
                  </a:lnTo>
                  <a:lnTo>
                    <a:pt x="102149" y="1226"/>
                  </a:lnTo>
                  <a:lnTo>
                    <a:pt x="81307" y="0"/>
                  </a:lnTo>
                  <a:lnTo>
                    <a:pt x="61516" y="4525"/>
                  </a:lnTo>
                  <a:lnTo>
                    <a:pt x="44920" y="14335"/>
                  </a:lnTo>
                  <a:lnTo>
                    <a:pt x="22424" y="38600"/>
                  </a:lnTo>
                  <a:lnTo>
                    <a:pt x="6529" y="68017"/>
                  </a:lnTo>
                  <a:lnTo>
                    <a:pt x="0" y="110138"/>
                  </a:lnTo>
                  <a:lnTo>
                    <a:pt x="3655" y="148485"/>
                  </a:lnTo>
                  <a:lnTo>
                    <a:pt x="12186" y="168004"/>
                  </a:lnTo>
                  <a:lnTo>
                    <a:pt x="24946" y="184478"/>
                  </a:lnTo>
                  <a:lnTo>
                    <a:pt x="51860" y="205737"/>
                  </a:lnTo>
                  <a:lnTo>
                    <a:pt x="71825" y="215676"/>
                  </a:lnTo>
                  <a:lnTo>
                    <a:pt x="98635" y="217754"/>
                  </a:lnTo>
                  <a:lnTo>
                    <a:pt x="126539" y="213608"/>
                  </a:lnTo>
                  <a:lnTo>
                    <a:pt x="146739" y="203967"/>
                  </a:lnTo>
                  <a:lnTo>
                    <a:pt x="160396" y="188763"/>
                  </a:lnTo>
                  <a:lnTo>
                    <a:pt x="184286" y="155996"/>
                  </a:lnTo>
                  <a:lnTo>
                    <a:pt x="189791" y="155611"/>
                  </a:lnTo>
                  <a:lnTo>
                    <a:pt x="194631" y="160034"/>
                  </a:lnTo>
                  <a:lnTo>
                    <a:pt x="199028" y="167662"/>
                  </a:lnTo>
                  <a:lnTo>
                    <a:pt x="206085" y="221931"/>
                  </a:lnTo>
                  <a:lnTo>
                    <a:pt x="207307" y="272986"/>
                  </a:lnTo>
                  <a:lnTo>
                    <a:pt x="207669" y="329707"/>
                  </a:lnTo>
                  <a:lnTo>
                    <a:pt x="207776" y="378359"/>
                  </a:lnTo>
                  <a:lnTo>
                    <a:pt x="207808" y="428129"/>
                  </a:lnTo>
                  <a:lnTo>
                    <a:pt x="207821" y="4882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39676" y="2063604"/>
              <a:ext cx="3860727" cy="1042303"/>
            </a:xfrm>
            <a:custGeom>
              <a:avLst/>
              <a:gdLst/>
              <a:ahLst/>
              <a:cxnLst/>
              <a:rect l="0" t="0" r="0" b="0"/>
              <a:pathLst>
                <a:path w="3860727" h="1042303">
                  <a:moveTo>
                    <a:pt x="2156075" y="31567"/>
                  </a:moveTo>
                  <a:lnTo>
                    <a:pt x="2106812" y="38802"/>
                  </a:lnTo>
                  <a:lnTo>
                    <a:pt x="2057900" y="39950"/>
                  </a:lnTo>
                  <a:lnTo>
                    <a:pt x="1998859" y="33569"/>
                  </a:lnTo>
                  <a:lnTo>
                    <a:pt x="1942136" y="26373"/>
                  </a:lnTo>
                  <a:lnTo>
                    <a:pt x="1885871" y="22092"/>
                  </a:lnTo>
                  <a:lnTo>
                    <a:pt x="1826577" y="18127"/>
                  </a:lnTo>
                  <a:lnTo>
                    <a:pt x="1776127" y="12766"/>
                  </a:lnTo>
                  <a:lnTo>
                    <a:pt x="1727253" y="8059"/>
                  </a:lnTo>
                  <a:lnTo>
                    <a:pt x="1680017" y="2374"/>
                  </a:lnTo>
                  <a:lnTo>
                    <a:pt x="1628976" y="690"/>
                  </a:lnTo>
                  <a:lnTo>
                    <a:pt x="1573689" y="191"/>
                  </a:lnTo>
                  <a:lnTo>
                    <a:pt x="1515973" y="43"/>
                  </a:lnTo>
                  <a:lnTo>
                    <a:pt x="1461827" y="0"/>
                  </a:lnTo>
                  <a:lnTo>
                    <a:pt x="1408739" y="3106"/>
                  </a:lnTo>
                  <a:lnTo>
                    <a:pt x="1352845" y="8316"/>
                  </a:lnTo>
                  <a:lnTo>
                    <a:pt x="1294950" y="9860"/>
                  </a:lnTo>
                  <a:lnTo>
                    <a:pt x="1237632" y="13437"/>
                  </a:lnTo>
                  <a:lnTo>
                    <a:pt x="1176195" y="18786"/>
                  </a:lnTo>
                  <a:lnTo>
                    <a:pt x="1116657" y="23490"/>
                  </a:lnTo>
                  <a:lnTo>
                    <a:pt x="1058852" y="32293"/>
                  </a:lnTo>
                  <a:lnTo>
                    <a:pt x="997271" y="42310"/>
                  </a:lnTo>
                  <a:lnTo>
                    <a:pt x="937691" y="52687"/>
                  </a:lnTo>
                  <a:lnTo>
                    <a:pt x="879873" y="63171"/>
                  </a:lnTo>
                  <a:lnTo>
                    <a:pt x="821407" y="76806"/>
                  </a:lnTo>
                  <a:lnTo>
                    <a:pt x="763920" y="92544"/>
                  </a:lnTo>
                  <a:lnTo>
                    <a:pt x="705553" y="107736"/>
                  </a:lnTo>
                  <a:lnTo>
                    <a:pt x="651214" y="127055"/>
                  </a:lnTo>
                  <a:lnTo>
                    <a:pt x="598069" y="147597"/>
                  </a:lnTo>
                  <a:lnTo>
                    <a:pt x="545278" y="168501"/>
                  </a:lnTo>
                  <a:lnTo>
                    <a:pt x="492591" y="189513"/>
                  </a:lnTo>
                  <a:lnTo>
                    <a:pt x="439935" y="210557"/>
                  </a:lnTo>
                  <a:lnTo>
                    <a:pt x="390408" y="234729"/>
                  </a:lnTo>
                  <a:lnTo>
                    <a:pt x="342978" y="260999"/>
                  </a:lnTo>
                  <a:lnTo>
                    <a:pt x="280139" y="296425"/>
                  </a:lnTo>
                  <a:lnTo>
                    <a:pt x="223836" y="329983"/>
                  </a:lnTo>
                  <a:lnTo>
                    <a:pt x="166848" y="379483"/>
                  </a:lnTo>
                  <a:lnTo>
                    <a:pt x="113633" y="431712"/>
                  </a:lnTo>
                  <a:lnTo>
                    <a:pt x="61836" y="491706"/>
                  </a:lnTo>
                  <a:lnTo>
                    <a:pt x="27102" y="537911"/>
                  </a:lnTo>
                  <a:lnTo>
                    <a:pt x="5384" y="589705"/>
                  </a:lnTo>
                  <a:lnTo>
                    <a:pt x="0" y="637968"/>
                  </a:lnTo>
                  <a:lnTo>
                    <a:pt x="3994" y="691133"/>
                  </a:lnTo>
                  <a:lnTo>
                    <a:pt x="20720" y="751924"/>
                  </a:lnTo>
                  <a:lnTo>
                    <a:pt x="22221" y="786638"/>
                  </a:lnTo>
                  <a:lnTo>
                    <a:pt x="30454" y="804282"/>
                  </a:lnTo>
                  <a:lnTo>
                    <a:pt x="82142" y="863205"/>
                  </a:lnTo>
                  <a:lnTo>
                    <a:pt x="97249" y="876136"/>
                  </a:lnTo>
                  <a:lnTo>
                    <a:pt x="150012" y="908743"/>
                  </a:lnTo>
                  <a:lnTo>
                    <a:pt x="207328" y="935099"/>
                  </a:lnTo>
                  <a:lnTo>
                    <a:pt x="263936" y="957359"/>
                  </a:lnTo>
                  <a:lnTo>
                    <a:pt x="317688" y="971971"/>
                  </a:lnTo>
                  <a:lnTo>
                    <a:pt x="379032" y="989641"/>
                  </a:lnTo>
                  <a:lnTo>
                    <a:pt x="433360" y="998105"/>
                  </a:lnTo>
                  <a:lnTo>
                    <a:pt x="490321" y="1008182"/>
                  </a:lnTo>
                  <a:lnTo>
                    <a:pt x="539609" y="1016855"/>
                  </a:lnTo>
                  <a:lnTo>
                    <a:pt x="591257" y="1021114"/>
                  </a:lnTo>
                  <a:lnTo>
                    <a:pt x="642435" y="1028096"/>
                  </a:lnTo>
                  <a:lnTo>
                    <a:pt x="705362" y="1031047"/>
                  </a:lnTo>
                  <a:lnTo>
                    <a:pt x="756443" y="1031559"/>
                  </a:lnTo>
                  <a:lnTo>
                    <a:pt x="808622" y="1034830"/>
                  </a:lnTo>
                  <a:lnTo>
                    <a:pt x="861127" y="1040088"/>
                  </a:lnTo>
                  <a:lnTo>
                    <a:pt x="913729" y="1041646"/>
                  </a:lnTo>
                  <a:lnTo>
                    <a:pt x="969479" y="1042108"/>
                  </a:lnTo>
                  <a:lnTo>
                    <a:pt x="1027332" y="1042245"/>
                  </a:lnTo>
                  <a:lnTo>
                    <a:pt x="1081518" y="1042286"/>
                  </a:lnTo>
                  <a:lnTo>
                    <a:pt x="1134618" y="1042297"/>
                  </a:lnTo>
                  <a:lnTo>
                    <a:pt x="1187396" y="1039181"/>
                  </a:lnTo>
                  <a:lnTo>
                    <a:pt x="1243198" y="1033969"/>
                  </a:lnTo>
                  <a:lnTo>
                    <a:pt x="1304186" y="1032424"/>
                  </a:lnTo>
                  <a:lnTo>
                    <a:pt x="1363590" y="1031966"/>
                  </a:lnTo>
                  <a:lnTo>
                    <a:pt x="1421356" y="1031831"/>
                  </a:lnTo>
                  <a:lnTo>
                    <a:pt x="1482925" y="1031791"/>
                  </a:lnTo>
                  <a:lnTo>
                    <a:pt x="1542502" y="1031779"/>
                  </a:lnTo>
                  <a:lnTo>
                    <a:pt x="1603439" y="1028656"/>
                  </a:lnTo>
                  <a:lnTo>
                    <a:pt x="1647246" y="1024539"/>
                  </a:lnTo>
                  <a:lnTo>
                    <a:pt x="1705963" y="1022221"/>
                  </a:lnTo>
                  <a:lnTo>
                    <a:pt x="1768465" y="1021534"/>
                  </a:lnTo>
                  <a:lnTo>
                    <a:pt x="1814568" y="1021374"/>
                  </a:lnTo>
                  <a:lnTo>
                    <a:pt x="1859235" y="1021303"/>
                  </a:lnTo>
                  <a:lnTo>
                    <a:pt x="1902484" y="1021271"/>
                  </a:lnTo>
                  <a:lnTo>
                    <a:pt x="1945102" y="1021257"/>
                  </a:lnTo>
                  <a:lnTo>
                    <a:pt x="2008557" y="1026838"/>
                  </a:lnTo>
                  <a:lnTo>
                    <a:pt x="2053856" y="1029580"/>
                  </a:lnTo>
                  <a:lnTo>
                    <a:pt x="2100116" y="1030799"/>
                  </a:lnTo>
                  <a:lnTo>
                    <a:pt x="2144072" y="1031341"/>
                  </a:lnTo>
                  <a:lnTo>
                    <a:pt x="2187005" y="1031581"/>
                  </a:lnTo>
                  <a:lnTo>
                    <a:pt x="2230653" y="1032858"/>
                  </a:lnTo>
                  <a:lnTo>
                    <a:pt x="2277348" y="1037325"/>
                  </a:lnTo>
                  <a:lnTo>
                    <a:pt x="2322278" y="1040090"/>
                  </a:lnTo>
                  <a:lnTo>
                    <a:pt x="2366813" y="1041319"/>
                  </a:lnTo>
                  <a:lnTo>
                    <a:pt x="2413903" y="1041865"/>
                  </a:lnTo>
                  <a:lnTo>
                    <a:pt x="2459009" y="1042108"/>
                  </a:lnTo>
                  <a:lnTo>
                    <a:pt x="2502452" y="1042216"/>
                  </a:lnTo>
                  <a:lnTo>
                    <a:pt x="2545157" y="1042264"/>
                  </a:lnTo>
                  <a:lnTo>
                    <a:pt x="2587533" y="1042286"/>
                  </a:lnTo>
                  <a:lnTo>
                    <a:pt x="2650852" y="1042297"/>
                  </a:lnTo>
                  <a:lnTo>
                    <a:pt x="2694171" y="1042300"/>
                  </a:lnTo>
                  <a:lnTo>
                    <a:pt x="2740719" y="1042301"/>
                  </a:lnTo>
                  <a:lnTo>
                    <a:pt x="2785584" y="1042302"/>
                  </a:lnTo>
                  <a:lnTo>
                    <a:pt x="2828921" y="1042302"/>
                  </a:lnTo>
                  <a:lnTo>
                    <a:pt x="2871578" y="1042302"/>
                  </a:lnTo>
                  <a:lnTo>
                    <a:pt x="2935055" y="1036713"/>
                  </a:lnTo>
                  <a:lnTo>
                    <a:pt x="2992727" y="1033237"/>
                  </a:lnTo>
                  <a:lnTo>
                    <a:pt x="3052449" y="1032208"/>
                  </a:lnTo>
                  <a:lnTo>
                    <a:pt x="3114599" y="1031902"/>
                  </a:lnTo>
                  <a:lnTo>
                    <a:pt x="3171877" y="1026223"/>
                  </a:lnTo>
                  <a:lnTo>
                    <a:pt x="3231483" y="1022720"/>
                  </a:lnTo>
                  <a:lnTo>
                    <a:pt x="3288008" y="1016093"/>
                  </a:lnTo>
                  <a:lnTo>
                    <a:pt x="3341801" y="1012310"/>
                  </a:lnTo>
                  <a:lnTo>
                    <a:pt x="3394784" y="1005600"/>
                  </a:lnTo>
                  <a:lnTo>
                    <a:pt x="3456684" y="1000088"/>
                  </a:lnTo>
                  <a:lnTo>
                    <a:pt x="3513972" y="988947"/>
                  </a:lnTo>
                  <a:lnTo>
                    <a:pt x="3570348" y="975481"/>
                  </a:lnTo>
                  <a:lnTo>
                    <a:pt x="3626544" y="961556"/>
                  </a:lnTo>
                  <a:lnTo>
                    <a:pt x="3679586" y="944421"/>
                  </a:lnTo>
                  <a:lnTo>
                    <a:pt x="3737278" y="918105"/>
                  </a:lnTo>
                  <a:lnTo>
                    <a:pt x="3800479" y="878331"/>
                  </a:lnTo>
                  <a:lnTo>
                    <a:pt x="3838682" y="833831"/>
                  </a:lnTo>
                  <a:lnTo>
                    <a:pt x="3850686" y="811608"/>
                  </a:lnTo>
                  <a:lnTo>
                    <a:pt x="3859518" y="759170"/>
                  </a:lnTo>
                  <a:lnTo>
                    <a:pt x="3860726" y="727343"/>
                  </a:lnTo>
                  <a:lnTo>
                    <a:pt x="3851904" y="696820"/>
                  </a:lnTo>
                  <a:lnTo>
                    <a:pt x="3817644" y="639097"/>
                  </a:lnTo>
                  <a:lnTo>
                    <a:pt x="3778133" y="583143"/>
                  </a:lnTo>
                  <a:lnTo>
                    <a:pt x="3723956" y="528961"/>
                  </a:lnTo>
                  <a:lnTo>
                    <a:pt x="3670895" y="491647"/>
                  </a:lnTo>
                  <a:lnTo>
                    <a:pt x="3610456" y="456260"/>
                  </a:lnTo>
                  <a:lnTo>
                    <a:pt x="3558775" y="428149"/>
                  </a:lnTo>
                  <a:lnTo>
                    <a:pt x="3503505" y="400066"/>
                  </a:lnTo>
                  <a:lnTo>
                    <a:pt x="3447528" y="371988"/>
                  </a:lnTo>
                  <a:lnTo>
                    <a:pt x="3384175" y="336677"/>
                  </a:lnTo>
                  <a:lnTo>
                    <a:pt x="3322267" y="305958"/>
                  </a:lnTo>
                  <a:lnTo>
                    <a:pt x="3271363" y="284443"/>
                  </a:lnTo>
                  <a:lnTo>
                    <a:pt x="3216117" y="263251"/>
                  </a:lnTo>
                  <a:lnTo>
                    <a:pt x="3158413" y="242153"/>
                  </a:lnTo>
                  <a:lnTo>
                    <a:pt x="3104271" y="221085"/>
                  </a:lnTo>
                  <a:lnTo>
                    <a:pt x="3048065" y="203143"/>
                  </a:lnTo>
                  <a:lnTo>
                    <a:pt x="2986957" y="187299"/>
                  </a:lnTo>
                  <a:lnTo>
                    <a:pt x="2927517" y="170906"/>
                  </a:lnTo>
                  <a:lnTo>
                    <a:pt x="2869741" y="155521"/>
                  </a:lnTo>
                  <a:lnTo>
                    <a:pt x="2808169" y="139264"/>
                  </a:lnTo>
                  <a:lnTo>
                    <a:pt x="2745472" y="127038"/>
                  </a:lnTo>
                  <a:lnTo>
                    <a:pt x="2682441" y="116006"/>
                  </a:lnTo>
                  <a:lnTo>
                    <a:pt x="2639190" y="107700"/>
                  </a:lnTo>
                  <a:lnTo>
                    <a:pt x="2592671" y="96209"/>
                  </a:lnTo>
                  <a:lnTo>
                    <a:pt x="2547819" y="86423"/>
                  </a:lnTo>
                  <a:lnTo>
                    <a:pt x="2503319" y="78174"/>
                  </a:lnTo>
                  <a:lnTo>
                    <a:pt x="2456245" y="70608"/>
                  </a:lnTo>
                  <a:lnTo>
                    <a:pt x="2408027" y="63346"/>
                  </a:lnTo>
                  <a:lnTo>
                    <a:pt x="2359301" y="56219"/>
                  </a:lnTo>
                  <a:lnTo>
                    <a:pt x="2310349" y="49152"/>
                  </a:lnTo>
                  <a:lnTo>
                    <a:pt x="2261296" y="45232"/>
                  </a:lnTo>
                  <a:lnTo>
                    <a:pt x="2212198" y="42319"/>
                  </a:lnTo>
                  <a:lnTo>
                    <a:pt x="2163081" y="37125"/>
                  </a:lnTo>
                  <a:lnTo>
                    <a:pt x="2113955" y="34037"/>
                  </a:lnTo>
                  <a:lnTo>
                    <a:pt x="2064826" y="31495"/>
                  </a:lnTo>
                  <a:lnTo>
                    <a:pt x="2015694" y="26465"/>
                  </a:lnTo>
                  <a:lnTo>
                    <a:pt x="1966562" y="23450"/>
                  </a:lnTo>
                  <a:lnTo>
                    <a:pt x="1917429" y="22110"/>
                  </a:lnTo>
                  <a:lnTo>
                    <a:pt x="1868296" y="21514"/>
                  </a:lnTo>
                  <a:lnTo>
                    <a:pt x="1819163" y="21250"/>
                  </a:lnTo>
                  <a:lnTo>
                    <a:pt x="1770030" y="22302"/>
                  </a:lnTo>
                  <a:lnTo>
                    <a:pt x="1720897" y="26669"/>
                  </a:lnTo>
                  <a:lnTo>
                    <a:pt x="1668644" y="29390"/>
                  </a:lnTo>
                  <a:lnTo>
                    <a:pt x="1614226" y="31769"/>
                  </a:lnTo>
                  <a:lnTo>
                    <a:pt x="1558844" y="36726"/>
                  </a:lnTo>
                  <a:lnTo>
                    <a:pt x="1506154" y="39709"/>
                  </a:lnTo>
                  <a:lnTo>
                    <a:pt x="1455440" y="42204"/>
                  </a:lnTo>
                  <a:lnTo>
                    <a:pt x="1405604" y="47213"/>
                  </a:lnTo>
                  <a:lnTo>
                    <a:pt x="1359278" y="53338"/>
                  </a:lnTo>
                  <a:lnTo>
                    <a:pt x="1299976" y="60244"/>
                  </a:lnTo>
                  <a:lnTo>
                    <a:pt x="1250624" y="63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703126" y="507539"/>
            <a:ext cx="178985" cy="21058"/>
          </a:xfrm>
          <a:custGeom>
            <a:avLst/>
            <a:gdLst/>
            <a:ahLst/>
            <a:cxnLst/>
            <a:rect l="0" t="0" r="0" b="0"/>
            <a:pathLst>
              <a:path w="178985" h="21058">
                <a:moveTo>
                  <a:pt x="178984" y="0"/>
                </a:moveTo>
                <a:lnTo>
                  <a:pt x="125956" y="14654"/>
                </a:lnTo>
                <a:lnTo>
                  <a:pt x="75746" y="19792"/>
                </a:lnTo>
                <a:lnTo>
                  <a:pt x="27007" y="2080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734711" y="665466"/>
            <a:ext cx="189514" cy="17096"/>
          </a:xfrm>
          <a:custGeom>
            <a:avLst/>
            <a:gdLst/>
            <a:ahLst/>
            <a:cxnLst/>
            <a:rect l="0" t="0" r="0" b="0"/>
            <a:pathLst>
              <a:path w="189514" h="17096">
                <a:moveTo>
                  <a:pt x="189513" y="0"/>
                </a:moveTo>
                <a:lnTo>
                  <a:pt x="127232" y="16789"/>
                </a:lnTo>
                <a:lnTo>
                  <a:pt x="73182" y="17095"/>
                </a:lnTo>
                <a:lnTo>
                  <a:pt x="34552" y="12474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325413" y="366402"/>
            <a:ext cx="367392" cy="492483"/>
          </a:xfrm>
          <a:custGeom>
            <a:avLst/>
            <a:gdLst/>
            <a:ahLst/>
            <a:cxnLst/>
            <a:rect l="0" t="0" r="0" b="0"/>
            <a:pathLst>
              <a:path w="367392" h="492483">
                <a:moveTo>
                  <a:pt x="356863" y="99023"/>
                </a:moveTo>
                <a:lnTo>
                  <a:pt x="299298" y="43797"/>
                </a:lnTo>
                <a:lnTo>
                  <a:pt x="240617" y="18694"/>
                </a:lnTo>
                <a:lnTo>
                  <a:pt x="188350" y="808"/>
                </a:lnTo>
                <a:lnTo>
                  <a:pt x="167324" y="0"/>
                </a:lnTo>
                <a:lnTo>
                  <a:pt x="132637" y="9241"/>
                </a:lnTo>
                <a:lnTo>
                  <a:pt x="98963" y="26798"/>
                </a:lnTo>
                <a:lnTo>
                  <a:pt x="74167" y="49937"/>
                </a:lnTo>
                <a:lnTo>
                  <a:pt x="38876" y="93425"/>
                </a:lnTo>
                <a:lnTo>
                  <a:pt x="17797" y="145924"/>
                </a:lnTo>
                <a:lnTo>
                  <a:pt x="4494" y="192078"/>
                </a:lnTo>
                <a:lnTo>
                  <a:pt x="0" y="255185"/>
                </a:lnTo>
                <a:lnTo>
                  <a:pt x="7518" y="316740"/>
                </a:lnTo>
                <a:lnTo>
                  <a:pt x="18087" y="365653"/>
                </a:lnTo>
                <a:lnTo>
                  <a:pt x="36686" y="409131"/>
                </a:lnTo>
                <a:lnTo>
                  <a:pt x="63904" y="443591"/>
                </a:lnTo>
                <a:lnTo>
                  <a:pt x="95365" y="467969"/>
                </a:lnTo>
                <a:lnTo>
                  <a:pt x="155430" y="491222"/>
                </a:lnTo>
                <a:lnTo>
                  <a:pt x="177260" y="492482"/>
                </a:lnTo>
                <a:lnTo>
                  <a:pt x="219870" y="483759"/>
                </a:lnTo>
                <a:lnTo>
                  <a:pt x="275738" y="455895"/>
                </a:lnTo>
                <a:lnTo>
                  <a:pt x="333658" y="415687"/>
                </a:lnTo>
                <a:lnTo>
                  <a:pt x="367391" y="3938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198172" y="539775"/>
            <a:ext cx="178986" cy="9879"/>
          </a:xfrm>
          <a:custGeom>
            <a:avLst/>
            <a:gdLst/>
            <a:ahLst/>
            <a:cxnLst/>
            <a:rect l="0" t="0" r="0" b="0"/>
            <a:pathLst>
              <a:path w="178986" h="9879">
                <a:moveTo>
                  <a:pt x="178985" y="9878"/>
                </a:moveTo>
                <a:lnTo>
                  <a:pt x="130054" y="1545"/>
                </a:lnTo>
                <a:lnTo>
                  <a:pt x="82208" y="0"/>
                </a:lnTo>
                <a:lnTo>
                  <a:pt x="24817" y="5067"/>
                </a:lnTo>
                <a:lnTo>
                  <a:pt x="0" y="987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787768" y="310199"/>
            <a:ext cx="336913" cy="478713"/>
          </a:xfrm>
          <a:custGeom>
            <a:avLst/>
            <a:gdLst/>
            <a:ahLst/>
            <a:cxnLst/>
            <a:rect l="0" t="0" r="0" b="0"/>
            <a:pathLst>
              <a:path w="336913" h="478713">
                <a:moveTo>
                  <a:pt x="0" y="81526"/>
                </a:moveTo>
                <a:lnTo>
                  <a:pt x="49498" y="21933"/>
                </a:lnTo>
                <a:lnTo>
                  <a:pt x="75887" y="6417"/>
                </a:lnTo>
                <a:lnTo>
                  <a:pt x="111522" y="0"/>
                </a:lnTo>
                <a:lnTo>
                  <a:pt x="146127" y="3688"/>
                </a:lnTo>
                <a:lnTo>
                  <a:pt x="164771" y="15346"/>
                </a:lnTo>
                <a:lnTo>
                  <a:pt x="209131" y="62629"/>
                </a:lnTo>
                <a:lnTo>
                  <a:pt x="233076" y="117351"/>
                </a:lnTo>
                <a:lnTo>
                  <a:pt x="246874" y="163891"/>
                </a:lnTo>
                <a:lnTo>
                  <a:pt x="251536" y="227127"/>
                </a:lnTo>
                <a:lnTo>
                  <a:pt x="245222" y="281473"/>
                </a:lnTo>
                <a:lnTo>
                  <a:pt x="236522" y="342987"/>
                </a:lnTo>
                <a:lnTo>
                  <a:pt x="213554" y="406293"/>
                </a:lnTo>
                <a:lnTo>
                  <a:pt x="194166" y="437846"/>
                </a:lnTo>
                <a:lnTo>
                  <a:pt x="166715" y="461364"/>
                </a:lnTo>
                <a:lnTo>
                  <a:pt x="146625" y="471831"/>
                </a:lnTo>
                <a:lnTo>
                  <a:pt x="109995" y="478712"/>
                </a:lnTo>
                <a:lnTo>
                  <a:pt x="86321" y="470963"/>
                </a:lnTo>
                <a:lnTo>
                  <a:pt x="48116" y="442982"/>
                </a:lnTo>
                <a:lnTo>
                  <a:pt x="43776" y="432461"/>
                </a:lnTo>
                <a:lnTo>
                  <a:pt x="42072" y="405173"/>
                </a:lnTo>
                <a:lnTo>
                  <a:pt x="53280" y="368105"/>
                </a:lnTo>
                <a:lnTo>
                  <a:pt x="71419" y="340484"/>
                </a:lnTo>
                <a:lnTo>
                  <a:pt x="94133" y="331149"/>
                </a:lnTo>
                <a:lnTo>
                  <a:pt x="121385" y="328171"/>
                </a:lnTo>
                <a:lnTo>
                  <a:pt x="145196" y="330746"/>
                </a:lnTo>
                <a:lnTo>
                  <a:pt x="164357" y="338910"/>
                </a:lnTo>
                <a:lnTo>
                  <a:pt x="221663" y="385070"/>
                </a:lnTo>
                <a:lnTo>
                  <a:pt x="275986" y="425691"/>
                </a:lnTo>
                <a:lnTo>
                  <a:pt x="336912" y="45002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303664" y="72863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5599120" y="296969"/>
            <a:ext cx="224179" cy="500947"/>
          </a:xfrm>
          <a:custGeom>
            <a:avLst/>
            <a:gdLst/>
            <a:ahLst/>
            <a:cxnLst/>
            <a:rect l="0" t="0" r="0" b="0"/>
            <a:pathLst>
              <a:path w="224179" h="500947">
                <a:moveTo>
                  <a:pt x="146741" y="0"/>
                </a:moveTo>
                <a:lnTo>
                  <a:pt x="117433" y="34898"/>
                </a:lnTo>
                <a:lnTo>
                  <a:pt x="86527" y="96117"/>
                </a:lnTo>
                <a:lnTo>
                  <a:pt x="70798" y="131034"/>
                </a:lnTo>
                <a:lnTo>
                  <a:pt x="44887" y="181942"/>
                </a:lnTo>
                <a:lnTo>
                  <a:pt x="22810" y="237887"/>
                </a:lnTo>
                <a:lnTo>
                  <a:pt x="6837" y="289015"/>
                </a:lnTo>
                <a:lnTo>
                  <a:pt x="1562" y="335848"/>
                </a:lnTo>
                <a:lnTo>
                  <a:pt x="0" y="386770"/>
                </a:lnTo>
                <a:lnTo>
                  <a:pt x="5873" y="415223"/>
                </a:lnTo>
                <a:lnTo>
                  <a:pt x="28708" y="462085"/>
                </a:lnTo>
                <a:lnTo>
                  <a:pt x="54446" y="488904"/>
                </a:lnTo>
                <a:lnTo>
                  <a:pt x="77255" y="498051"/>
                </a:lnTo>
                <a:lnTo>
                  <a:pt x="101820" y="500946"/>
                </a:lnTo>
                <a:lnTo>
                  <a:pt x="124437" y="498333"/>
                </a:lnTo>
                <a:lnTo>
                  <a:pt x="156900" y="484696"/>
                </a:lnTo>
                <a:lnTo>
                  <a:pt x="188746" y="460248"/>
                </a:lnTo>
                <a:lnTo>
                  <a:pt x="209230" y="430778"/>
                </a:lnTo>
                <a:lnTo>
                  <a:pt x="222708" y="399819"/>
                </a:lnTo>
                <a:lnTo>
                  <a:pt x="224178" y="375789"/>
                </a:lnTo>
                <a:lnTo>
                  <a:pt x="219762" y="351851"/>
                </a:lnTo>
                <a:lnTo>
                  <a:pt x="210000" y="333413"/>
                </a:lnTo>
                <a:lnTo>
                  <a:pt x="191624" y="320539"/>
                </a:lnTo>
                <a:lnTo>
                  <a:pt x="169029" y="313257"/>
                </a:lnTo>
                <a:lnTo>
                  <a:pt x="136577" y="315735"/>
                </a:lnTo>
                <a:lnTo>
                  <a:pt x="104735" y="325048"/>
                </a:lnTo>
                <a:lnTo>
                  <a:pt x="65654" y="348563"/>
                </a:lnTo>
                <a:lnTo>
                  <a:pt x="9870" y="4000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242362" y="431668"/>
            <a:ext cx="946610" cy="463255"/>
            <a:chOff x="1242362" y="431668"/>
            <a:chExt cx="946610" cy="463255"/>
          </a:xfrm>
        </p:grpSpPr>
        <p:sp>
          <p:nvSpPr>
            <p:cNvPr id="9" name="Freeform 8"/>
            <p:cNvSpPr/>
            <p:nvPr/>
          </p:nvSpPr>
          <p:spPr>
            <a:xfrm>
              <a:off x="1242362" y="631709"/>
              <a:ext cx="210571" cy="5591"/>
            </a:xfrm>
            <a:custGeom>
              <a:avLst/>
              <a:gdLst/>
              <a:ahLst/>
              <a:cxnLst/>
              <a:rect l="0" t="0" r="0" b="0"/>
              <a:pathLst>
                <a:path w="210571" h="5591">
                  <a:moveTo>
                    <a:pt x="210570" y="0"/>
                  </a:moveTo>
                  <a:lnTo>
                    <a:pt x="151953" y="5590"/>
                  </a:lnTo>
                  <a:lnTo>
                    <a:pt x="96609" y="2318"/>
                  </a:lnTo>
                  <a:lnTo>
                    <a:pt x="36804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24234" y="431668"/>
              <a:ext cx="18212" cy="463255"/>
            </a:xfrm>
            <a:custGeom>
              <a:avLst/>
              <a:gdLst/>
              <a:ahLst/>
              <a:cxnLst/>
              <a:rect l="0" t="0" r="0" b="0"/>
              <a:pathLst>
                <a:path w="18212" h="463255">
                  <a:moveTo>
                    <a:pt x="18211" y="0"/>
                  </a:moveTo>
                  <a:lnTo>
                    <a:pt x="6758" y="60383"/>
                  </a:lnTo>
                  <a:lnTo>
                    <a:pt x="0" y="121227"/>
                  </a:lnTo>
                  <a:lnTo>
                    <a:pt x="1117" y="178639"/>
                  </a:lnTo>
                  <a:lnTo>
                    <a:pt x="8857" y="227235"/>
                  </a:lnTo>
                  <a:lnTo>
                    <a:pt x="15440" y="279848"/>
                  </a:lnTo>
                  <a:lnTo>
                    <a:pt x="17390" y="328193"/>
                  </a:lnTo>
                  <a:lnTo>
                    <a:pt x="12460" y="385752"/>
                  </a:lnTo>
                  <a:lnTo>
                    <a:pt x="8312" y="449004"/>
                  </a:lnTo>
                  <a:lnTo>
                    <a:pt x="7683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25382" y="468903"/>
              <a:ext cx="363590" cy="381396"/>
            </a:xfrm>
            <a:custGeom>
              <a:avLst/>
              <a:gdLst/>
              <a:ahLst/>
              <a:cxnLst/>
              <a:rect l="0" t="0" r="0" b="0"/>
              <a:pathLst>
                <a:path w="363590" h="381396">
                  <a:moveTo>
                    <a:pt x="153975" y="25936"/>
                  </a:moveTo>
                  <a:lnTo>
                    <a:pt x="111283" y="40508"/>
                  </a:lnTo>
                  <a:lnTo>
                    <a:pt x="75222" y="65339"/>
                  </a:lnTo>
                  <a:lnTo>
                    <a:pt x="45569" y="102349"/>
                  </a:lnTo>
                  <a:lnTo>
                    <a:pt x="17181" y="153507"/>
                  </a:lnTo>
                  <a:lnTo>
                    <a:pt x="5440" y="180900"/>
                  </a:lnTo>
                  <a:lnTo>
                    <a:pt x="0" y="223800"/>
                  </a:lnTo>
                  <a:lnTo>
                    <a:pt x="6447" y="271865"/>
                  </a:lnTo>
                  <a:lnTo>
                    <a:pt x="28994" y="327502"/>
                  </a:lnTo>
                  <a:lnTo>
                    <a:pt x="35560" y="339284"/>
                  </a:lnTo>
                  <a:lnTo>
                    <a:pt x="55333" y="355495"/>
                  </a:lnTo>
                  <a:lnTo>
                    <a:pt x="106154" y="375433"/>
                  </a:lnTo>
                  <a:lnTo>
                    <a:pt x="147345" y="381395"/>
                  </a:lnTo>
                  <a:lnTo>
                    <a:pt x="208864" y="372122"/>
                  </a:lnTo>
                  <a:lnTo>
                    <a:pt x="246278" y="359357"/>
                  </a:lnTo>
                  <a:lnTo>
                    <a:pt x="290361" y="334082"/>
                  </a:lnTo>
                  <a:lnTo>
                    <a:pt x="316698" y="302332"/>
                  </a:lnTo>
                  <a:lnTo>
                    <a:pt x="342271" y="247384"/>
                  </a:lnTo>
                  <a:lnTo>
                    <a:pt x="359706" y="192098"/>
                  </a:lnTo>
                  <a:lnTo>
                    <a:pt x="363589" y="132501"/>
                  </a:lnTo>
                  <a:lnTo>
                    <a:pt x="361781" y="103714"/>
                  </a:lnTo>
                  <a:lnTo>
                    <a:pt x="341556" y="50225"/>
                  </a:lnTo>
                  <a:lnTo>
                    <a:pt x="326251" y="28542"/>
                  </a:lnTo>
                  <a:lnTo>
                    <a:pt x="303852" y="11106"/>
                  </a:lnTo>
                  <a:lnTo>
                    <a:pt x="275179" y="1798"/>
                  </a:lnTo>
                  <a:lnTo>
                    <a:pt x="242939" y="0"/>
                  </a:lnTo>
                  <a:lnTo>
                    <a:pt x="190179" y="11671"/>
                  </a:lnTo>
                  <a:lnTo>
                    <a:pt x="175032" y="15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327212" y="1105492"/>
            <a:ext cx="1384494" cy="434673"/>
            <a:chOff x="4327212" y="1105492"/>
            <a:chExt cx="1384494" cy="434673"/>
          </a:xfrm>
        </p:grpSpPr>
        <p:sp>
          <p:nvSpPr>
            <p:cNvPr id="13" name="Freeform 12"/>
            <p:cNvSpPr/>
            <p:nvPr/>
          </p:nvSpPr>
          <p:spPr>
            <a:xfrm>
              <a:off x="4443026" y="1179191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21056" y="0"/>
                  </a:moveTo>
                  <a:lnTo>
                    <a:pt x="6402" y="55141"/>
                  </a:lnTo>
                  <a:lnTo>
                    <a:pt x="8500" y="112104"/>
                  </a:lnTo>
                  <a:lnTo>
                    <a:pt x="7008" y="165297"/>
                  </a:lnTo>
                  <a:lnTo>
                    <a:pt x="922" y="22557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27212" y="1305533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79875" y="16789"/>
                  </a:lnTo>
                  <a:lnTo>
                    <a:pt x="122705" y="20214"/>
                  </a:lnTo>
                  <a:lnTo>
                    <a:pt x="72622" y="20807"/>
                  </a:lnTo>
                  <a:lnTo>
                    <a:pt x="30096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57083" y="1181929"/>
              <a:ext cx="265011" cy="358236"/>
            </a:xfrm>
            <a:custGeom>
              <a:avLst/>
              <a:gdLst/>
              <a:ahLst/>
              <a:cxnLst/>
              <a:rect l="0" t="0" r="0" b="0"/>
              <a:pathLst>
                <a:path w="265011" h="358236">
                  <a:moveTo>
                    <a:pt x="22855" y="70962"/>
                  </a:moveTo>
                  <a:lnTo>
                    <a:pt x="13279" y="95008"/>
                  </a:lnTo>
                  <a:lnTo>
                    <a:pt x="2611" y="109335"/>
                  </a:lnTo>
                  <a:lnTo>
                    <a:pt x="0" y="109412"/>
                  </a:lnTo>
                  <a:lnTo>
                    <a:pt x="219" y="97020"/>
                  </a:lnTo>
                  <a:lnTo>
                    <a:pt x="6919" y="69324"/>
                  </a:lnTo>
                  <a:lnTo>
                    <a:pt x="19281" y="52296"/>
                  </a:lnTo>
                  <a:lnTo>
                    <a:pt x="58649" y="16295"/>
                  </a:lnTo>
                  <a:lnTo>
                    <a:pt x="77368" y="6501"/>
                  </a:lnTo>
                  <a:lnTo>
                    <a:pt x="113226" y="0"/>
                  </a:lnTo>
                  <a:lnTo>
                    <a:pt x="136719" y="7838"/>
                  </a:lnTo>
                  <a:lnTo>
                    <a:pt x="156519" y="23019"/>
                  </a:lnTo>
                  <a:lnTo>
                    <a:pt x="169219" y="41465"/>
                  </a:lnTo>
                  <a:lnTo>
                    <a:pt x="177356" y="82759"/>
                  </a:lnTo>
                  <a:lnTo>
                    <a:pt x="179767" y="132039"/>
                  </a:lnTo>
                  <a:lnTo>
                    <a:pt x="180481" y="183685"/>
                  </a:lnTo>
                  <a:lnTo>
                    <a:pt x="165082" y="245133"/>
                  </a:lnTo>
                  <a:lnTo>
                    <a:pt x="146442" y="299212"/>
                  </a:lnTo>
                  <a:lnTo>
                    <a:pt x="132765" y="320975"/>
                  </a:lnTo>
                  <a:lnTo>
                    <a:pt x="114987" y="338446"/>
                  </a:lnTo>
                  <a:lnTo>
                    <a:pt x="79659" y="355847"/>
                  </a:lnTo>
                  <a:lnTo>
                    <a:pt x="53170" y="358235"/>
                  </a:lnTo>
                  <a:lnTo>
                    <a:pt x="28139" y="354226"/>
                  </a:lnTo>
                  <a:lnTo>
                    <a:pt x="9215" y="344646"/>
                  </a:lnTo>
                  <a:lnTo>
                    <a:pt x="4403" y="336476"/>
                  </a:lnTo>
                  <a:lnTo>
                    <a:pt x="2176" y="314920"/>
                  </a:lnTo>
                  <a:lnTo>
                    <a:pt x="5559" y="306130"/>
                  </a:lnTo>
                  <a:lnTo>
                    <a:pt x="18677" y="293244"/>
                  </a:lnTo>
                  <a:lnTo>
                    <a:pt x="42445" y="286737"/>
                  </a:lnTo>
                  <a:lnTo>
                    <a:pt x="82471" y="286194"/>
                  </a:lnTo>
                  <a:lnTo>
                    <a:pt x="138616" y="296491"/>
                  </a:lnTo>
                  <a:lnTo>
                    <a:pt x="200445" y="321572"/>
                  </a:lnTo>
                  <a:lnTo>
                    <a:pt x="233012" y="330440"/>
                  </a:lnTo>
                  <a:lnTo>
                    <a:pt x="265010" y="3341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90549" y="144240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22176" y="1105492"/>
              <a:ext cx="289530" cy="427571"/>
            </a:xfrm>
            <a:custGeom>
              <a:avLst/>
              <a:gdLst/>
              <a:ahLst/>
              <a:cxnLst/>
              <a:rect l="0" t="0" r="0" b="0"/>
              <a:pathLst>
                <a:path w="289530" h="427571">
                  <a:moveTo>
                    <a:pt x="157927" y="0"/>
                  </a:moveTo>
                  <a:lnTo>
                    <a:pt x="123181" y="37086"/>
                  </a:lnTo>
                  <a:lnTo>
                    <a:pt x="96694" y="90541"/>
                  </a:lnTo>
                  <a:lnTo>
                    <a:pt x="66083" y="153083"/>
                  </a:lnTo>
                  <a:lnTo>
                    <a:pt x="49708" y="213122"/>
                  </a:lnTo>
                  <a:lnTo>
                    <a:pt x="34781" y="275810"/>
                  </a:lnTo>
                  <a:lnTo>
                    <a:pt x="32217" y="330302"/>
                  </a:lnTo>
                  <a:lnTo>
                    <a:pt x="37362" y="366539"/>
                  </a:lnTo>
                  <a:lnTo>
                    <a:pt x="51884" y="393913"/>
                  </a:lnTo>
                  <a:lnTo>
                    <a:pt x="76594" y="416842"/>
                  </a:lnTo>
                  <a:lnTo>
                    <a:pt x="99162" y="425079"/>
                  </a:lnTo>
                  <a:lnTo>
                    <a:pt x="124791" y="427570"/>
                  </a:lnTo>
                  <a:lnTo>
                    <a:pt x="165527" y="421225"/>
                  </a:lnTo>
                  <a:lnTo>
                    <a:pt x="206063" y="403877"/>
                  </a:lnTo>
                  <a:lnTo>
                    <a:pt x="239650" y="377030"/>
                  </a:lnTo>
                  <a:lnTo>
                    <a:pt x="279968" y="326121"/>
                  </a:lnTo>
                  <a:lnTo>
                    <a:pt x="288207" y="298970"/>
                  </a:lnTo>
                  <a:lnTo>
                    <a:pt x="289529" y="269746"/>
                  </a:lnTo>
                  <a:lnTo>
                    <a:pt x="282318" y="245059"/>
                  </a:lnTo>
                  <a:lnTo>
                    <a:pt x="265104" y="217019"/>
                  </a:lnTo>
                  <a:lnTo>
                    <a:pt x="242606" y="207587"/>
                  </a:lnTo>
                  <a:lnTo>
                    <a:pt x="215450" y="204565"/>
                  </a:lnTo>
                  <a:lnTo>
                    <a:pt x="163181" y="212156"/>
                  </a:lnTo>
                  <a:lnTo>
                    <a:pt x="102813" y="230510"/>
                  </a:lnTo>
                  <a:lnTo>
                    <a:pt x="41357" y="270441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295005" y="1095242"/>
            <a:ext cx="1495294" cy="445828"/>
            <a:chOff x="1295005" y="1095242"/>
            <a:chExt cx="1495294" cy="445828"/>
          </a:xfrm>
        </p:grpSpPr>
        <p:sp>
          <p:nvSpPr>
            <p:cNvPr id="19" name="Freeform 18"/>
            <p:cNvSpPr/>
            <p:nvPr/>
          </p:nvSpPr>
          <p:spPr>
            <a:xfrm>
              <a:off x="1368704" y="1137077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31586" y="0"/>
                  </a:moveTo>
                  <a:lnTo>
                    <a:pt x="23252" y="52051"/>
                  </a:lnTo>
                  <a:lnTo>
                    <a:pt x="21708" y="108229"/>
                  </a:lnTo>
                  <a:lnTo>
                    <a:pt x="21250" y="166209"/>
                  </a:lnTo>
                  <a:lnTo>
                    <a:pt x="17995" y="217313"/>
                  </a:lnTo>
                  <a:lnTo>
                    <a:pt x="9621" y="25273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95005" y="132659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5552" y="8406"/>
                  </a:lnTo>
                  <a:lnTo>
                    <a:pt x="2198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97049" y="1095242"/>
              <a:ext cx="234993" cy="392060"/>
            </a:xfrm>
            <a:custGeom>
              <a:avLst/>
              <a:gdLst/>
              <a:ahLst/>
              <a:cxnLst/>
              <a:rect l="0" t="0" r="0" b="0"/>
              <a:pathLst>
                <a:path w="234993" h="392060">
                  <a:moveTo>
                    <a:pt x="66536" y="10250"/>
                  </a:moveTo>
                  <a:lnTo>
                    <a:pt x="49725" y="29400"/>
                  </a:lnTo>
                  <a:lnTo>
                    <a:pt x="17038" y="83467"/>
                  </a:lnTo>
                  <a:lnTo>
                    <a:pt x="0" y="117779"/>
                  </a:lnTo>
                  <a:lnTo>
                    <a:pt x="1090" y="107953"/>
                  </a:lnTo>
                  <a:lnTo>
                    <a:pt x="8593" y="94228"/>
                  </a:lnTo>
                  <a:lnTo>
                    <a:pt x="52804" y="36265"/>
                  </a:lnTo>
                  <a:lnTo>
                    <a:pt x="109293" y="1895"/>
                  </a:lnTo>
                  <a:lnTo>
                    <a:pt x="118437" y="0"/>
                  </a:lnTo>
                  <a:lnTo>
                    <a:pt x="126873" y="1077"/>
                  </a:lnTo>
                  <a:lnTo>
                    <a:pt x="134837" y="4135"/>
                  </a:lnTo>
                  <a:lnTo>
                    <a:pt x="157223" y="25205"/>
                  </a:lnTo>
                  <a:lnTo>
                    <a:pt x="184579" y="73342"/>
                  </a:lnTo>
                  <a:lnTo>
                    <a:pt x="202460" y="134843"/>
                  </a:lnTo>
                  <a:lnTo>
                    <a:pt x="207666" y="163891"/>
                  </a:lnTo>
                  <a:lnTo>
                    <a:pt x="201475" y="226905"/>
                  </a:lnTo>
                  <a:lnTo>
                    <a:pt x="192306" y="279555"/>
                  </a:lnTo>
                  <a:lnTo>
                    <a:pt x="173138" y="339266"/>
                  </a:lnTo>
                  <a:lnTo>
                    <a:pt x="153624" y="370819"/>
                  </a:lnTo>
                  <a:lnTo>
                    <a:pt x="136827" y="384192"/>
                  </a:lnTo>
                  <a:lnTo>
                    <a:pt x="127435" y="389396"/>
                  </a:lnTo>
                  <a:lnTo>
                    <a:pt x="104521" y="392059"/>
                  </a:lnTo>
                  <a:lnTo>
                    <a:pt x="81078" y="388173"/>
                  </a:lnTo>
                  <a:lnTo>
                    <a:pt x="62861" y="378647"/>
                  </a:lnTo>
                  <a:lnTo>
                    <a:pt x="58237" y="369322"/>
                  </a:lnTo>
                  <a:lnTo>
                    <a:pt x="56218" y="343363"/>
                  </a:lnTo>
                  <a:lnTo>
                    <a:pt x="61659" y="307042"/>
                  </a:lnTo>
                  <a:lnTo>
                    <a:pt x="66794" y="298188"/>
                  </a:lnTo>
                  <a:lnTo>
                    <a:pt x="81859" y="285231"/>
                  </a:lnTo>
                  <a:lnTo>
                    <a:pt x="103372" y="278693"/>
                  </a:lnTo>
                  <a:lnTo>
                    <a:pt x="127361" y="276957"/>
                  </a:lnTo>
                  <a:lnTo>
                    <a:pt x="149721" y="280085"/>
                  </a:lnTo>
                  <a:lnTo>
                    <a:pt x="171358" y="291613"/>
                  </a:lnTo>
                  <a:lnTo>
                    <a:pt x="225593" y="330139"/>
                  </a:lnTo>
                  <a:lnTo>
                    <a:pt x="234992" y="336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11026" y="1463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62534" y="1126549"/>
              <a:ext cx="227765" cy="414521"/>
            </a:xfrm>
            <a:custGeom>
              <a:avLst/>
              <a:gdLst/>
              <a:ahLst/>
              <a:cxnLst/>
              <a:rect l="0" t="0" r="0" b="0"/>
              <a:pathLst>
                <a:path w="227765" h="414521">
                  <a:moveTo>
                    <a:pt x="132761" y="0"/>
                  </a:moveTo>
                  <a:lnTo>
                    <a:pt x="80056" y="38256"/>
                  </a:lnTo>
                  <a:lnTo>
                    <a:pt x="57743" y="73206"/>
                  </a:lnTo>
                  <a:lnTo>
                    <a:pt x="36011" y="126938"/>
                  </a:lnTo>
                  <a:lnTo>
                    <a:pt x="15124" y="182611"/>
                  </a:lnTo>
                  <a:lnTo>
                    <a:pt x="903" y="245905"/>
                  </a:lnTo>
                  <a:lnTo>
                    <a:pt x="0" y="304680"/>
                  </a:lnTo>
                  <a:lnTo>
                    <a:pt x="5906" y="331945"/>
                  </a:lnTo>
                  <a:lnTo>
                    <a:pt x="16330" y="355761"/>
                  </a:lnTo>
                  <a:lnTo>
                    <a:pt x="40941" y="383311"/>
                  </a:lnTo>
                  <a:lnTo>
                    <a:pt x="80699" y="405175"/>
                  </a:lnTo>
                  <a:lnTo>
                    <a:pt x="101433" y="413265"/>
                  </a:lnTo>
                  <a:lnTo>
                    <a:pt x="122347" y="414520"/>
                  </a:lnTo>
                  <a:lnTo>
                    <a:pt x="143340" y="410009"/>
                  </a:lnTo>
                  <a:lnTo>
                    <a:pt x="195939" y="381532"/>
                  </a:lnTo>
                  <a:lnTo>
                    <a:pt x="221930" y="355592"/>
                  </a:lnTo>
                  <a:lnTo>
                    <a:pt x="227764" y="329616"/>
                  </a:lnTo>
                  <a:lnTo>
                    <a:pt x="225287" y="300914"/>
                  </a:lnTo>
                  <a:lnTo>
                    <a:pt x="216388" y="276459"/>
                  </a:lnTo>
                  <a:lnTo>
                    <a:pt x="192634" y="248550"/>
                  </a:lnTo>
                  <a:lnTo>
                    <a:pt x="170290" y="239148"/>
                  </a:lnTo>
                  <a:lnTo>
                    <a:pt x="144761" y="236139"/>
                  </a:lnTo>
                  <a:lnTo>
                    <a:pt x="93364" y="240620"/>
                  </a:lnTo>
                  <a:lnTo>
                    <a:pt x="59061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298952" y="494839"/>
            <a:ext cx="353196" cy="350537"/>
            <a:chOff x="2298952" y="494839"/>
            <a:chExt cx="353196" cy="350537"/>
          </a:xfrm>
        </p:grpSpPr>
        <p:sp>
          <p:nvSpPr>
            <p:cNvPr id="25" name="Freeform 24"/>
            <p:cNvSpPr/>
            <p:nvPr/>
          </p:nvSpPr>
          <p:spPr>
            <a:xfrm>
              <a:off x="2298952" y="817649"/>
              <a:ext cx="48903" cy="27727"/>
            </a:xfrm>
            <a:custGeom>
              <a:avLst/>
              <a:gdLst/>
              <a:ahLst/>
              <a:cxnLst/>
              <a:rect l="0" t="0" r="0" b="0"/>
              <a:pathLst>
                <a:path w="48903" h="27727">
                  <a:moveTo>
                    <a:pt x="48902" y="14102"/>
                  </a:moveTo>
                  <a:lnTo>
                    <a:pt x="32135" y="8513"/>
                  </a:lnTo>
                  <a:lnTo>
                    <a:pt x="24856" y="9206"/>
                  </a:lnTo>
                  <a:lnTo>
                    <a:pt x="10529" y="16215"/>
                  </a:lnTo>
                  <a:lnTo>
                    <a:pt x="9282" y="20190"/>
                  </a:lnTo>
                  <a:lnTo>
                    <a:pt x="11961" y="24010"/>
                  </a:lnTo>
                  <a:lnTo>
                    <a:pt x="17256" y="27726"/>
                  </a:lnTo>
                  <a:lnTo>
                    <a:pt x="23125" y="26694"/>
                  </a:lnTo>
                  <a:lnTo>
                    <a:pt x="35886" y="16189"/>
                  </a:lnTo>
                  <a:lnTo>
                    <a:pt x="36715" y="10814"/>
                  </a:lnTo>
                  <a:lnTo>
                    <a:pt x="33759" y="6061"/>
                  </a:lnTo>
                  <a:lnTo>
                    <a:pt x="28278" y="1722"/>
                  </a:lnTo>
                  <a:lnTo>
                    <a:pt x="21115" y="0"/>
                  </a:lnTo>
                  <a:lnTo>
                    <a:pt x="3797" y="1205"/>
                  </a:lnTo>
                  <a:lnTo>
                    <a:pt x="115" y="4334"/>
                  </a:lnTo>
                  <a:lnTo>
                    <a:pt x="0" y="8760"/>
                  </a:lnTo>
                  <a:lnTo>
                    <a:pt x="2263" y="14050"/>
                  </a:lnTo>
                  <a:lnTo>
                    <a:pt x="7281" y="16407"/>
                  </a:lnTo>
                  <a:lnTo>
                    <a:pt x="38374" y="14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38277" y="494839"/>
              <a:ext cx="213871" cy="306409"/>
            </a:xfrm>
            <a:custGeom>
              <a:avLst/>
              <a:gdLst/>
              <a:ahLst/>
              <a:cxnLst/>
              <a:rect l="0" t="0" r="0" b="0"/>
              <a:pathLst>
                <a:path w="213871" h="306409">
                  <a:moveTo>
                    <a:pt x="78033" y="0"/>
                  </a:moveTo>
                  <a:lnTo>
                    <a:pt x="46751" y="17981"/>
                  </a:lnTo>
                  <a:lnTo>
                    <a:pt x="30595" y="34898"/>
                  </a:lnTo>
                  <a:lnTo>
                    <a:pt x="13935" y="75331"/>
                  </a:lnTo>
                  <a:lnTo>
                    <a:pt x="5061" y="132990"/>
                  </a:lnTo>
                  <a:lnTo>
                    <a:pt x="0" y="174195"/>
                  </a:lnTo>
                  <a:lnTo>
                    <a:pt x="18032" y="230996"/>
                  </a:lnTo>
                  <a:lnTo>
                    <a:pt x="40748" y="265211"/>
                  </a:lnTo>
                  <a:lnTo>
                    <a:pt x="80287" y="301618"/>
                  </a:lnTo>
                  <a:lnTo>
                    <a:pt x="103212" y="306408"/>
                  </a:lnTo>
                  <a:lnTo>
                    <a:pt x="127828" y="303467"/>
                  </a:lnTo>
                  <a:lnTo>
                    <a:pt x="160248" y="288658"/>
                  </a:lnTo>
                  <a:lnTo>
                    <a:pt x="177354" y="276081"/>
                  </a:lnTo>
                  <a:lnTo>
                    <a:pt x="189636" y="256454"/>
                  </a:lnTo>
                  <a:lnTo>
                    <a:pt x="209670" y="199368"/>
                  </a:lnTo>
                  <a:lnTo>
                    <a:pt x="213870" y="143453"/>
                  </a:lnTo>
                  <a:lnTo>
                    <a:pt x="209111" y="87608"/>
                  </a:lnTo>
                  <a:lnTo>
                    <a:pt x="200241" y="67793"/>
                  </a:lnTo>
                  <a:lnTo>
                    <a:pt x="175483" y="36008"/>
                  </a:lnTo>
                  <a:lnTo>
                    <a:pt x="143822" y="19898"/>
                  </a:lnTo>
                  <a:lnTo>
                    <a:pt x="9909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1042321" y="1631917"/>
            <a:ext cx="2032001" cy="105286"/>
          </a:xfrm>
          <a:custGeom>
            <a:avLst/>
            <a:gdLst/>
            <a:ahLst/>
            <a:cxnLst/>
            <a:rect l="0" t="0" r="0" b="0"/>
            <a:pathLst>
              <a:path w="2032001" h="105286">
                <a:moveTo>
                  <a:pt x="2032000" y="0"/>
                </a:moveTo>
                <a:lnTo>
                  <a:pt x="1974736" y="0"/>
                </a:lnTo>
                <a:lnTo>
                  <a:pt x="1913844" y="5589"/>
                </a:lnTo>
                <a:lnTo>
                  <a:pt x="1865319" y="14654"/>
                </a:lnTo>
                <a:lnTo>
                  <a:pt x="1802719" y="19159"/>
                </a:lnTo>
                <a:lnTo>
                  <a:pt x="1749076" y="26084"/>
                </a:lnTo>
                <a:lnTo>
                  <a:pt x="1689028" y="31668"/>
                </a:lnTo>
                <a:lnTo>
                  <a:pt x="1632107" y="39704"/>
                </a:lnTo>
                <a:lnTo>
                  <a:pt x="1575802" y="47227"/>
                </a:lnTo>
                <a:lnTo>
                  <a:pt x="1528073" y="51038"/>
                </a:lnTo>
                <a:lnTo>
                  <a:pt x="1471297" y="57756"/>
                </a:lnTo>
                <a:lnTo>
                  <a:pt x="1415610" y="61566"/>
                </a:lnTo>
                <a:lnTo>
                  <a:pt x="1356476" y="62695"/>
                </a:lnTo>
                <a:lnTo>
                  <a:pt x="1300091" y="63030"/>
                </a:lnTo>
                <a:lnTo>
                  <a:pt x="1240750" y="63129"/>
                </a:lnTo>
                <a:lnTo>
                  <a:pt x="1196412" y="66272"/>
                </a:lnTo>
                <a:lnTo>
                  <a:pt x="1150580" y="70398"/>
                </a:lnTo>
                <a:lnTo>
                  <a:pt x="1106814" y="72232"/>
                </a:lnTo>
                <a:lnTo>
                  <a:pt x="1063966" y="76167"/>
                </a:lnTo>
                <a:lnTo>
                  <a:pt x="1021525" y="80645"/>
                </a:lnTo>
                <a:lnTo>
                  <a:pt x="958171" y="83166"/>
                </a:lnTo>
                <a:lnTo>
                  <a:pt x="894945" y="83913"/>
                </a:lnTo>
                <a:lnTo>
                  <a:pt x="852818" y="84088"/>
                </a:lnTo>
                <a:lnTo>
                  <a:pt x="807579" y="84165"/>
                </a:lnTo>
                <a:lnTo>
                  <a:pt x="761347" y="85370"/>
                </a:lnTo>
                <a:lnTo>
                  <a:pt x="717402" y="89805"/>
                </a:lnTo>
                <a:lnTo>
                  <a:pt x="671355" y="92555"/>
                </a:lnTo>
                <a:lnTo>
                  <a:pt x="623593" y="93778"/>
                </a:lnTo>
                <a:lnTo>
                  <a:pt x="575070" y="94322"/>
                </a:lnTo>
                <a:lnTo>
                  <a:pt x="526208" y="94563"/>
                </a:lnTo>
                <a:lnTo>
                  <a:pt x="477195" y="94670"/>
                </a:lnTo>
                <a:lnTo>
                  <a:pt x="428116" y="94718"/>
                </a:lnTo>
                <a:lnTo>
                  <a:pt x="379007" y="94739"/>
                </a:lnTo>
                <a:lnTo>
                  <a:pt x="329884" y="94749"/>
                </a:lnTo>
                <a:lnTo>
                  <a:pt x="280756" y="94753"/>
                </a:lnTo>
                <a:lnTo>
                  <a:pt x="231625" y="94755"/>
                </a:lnTo>
                <a:lnTo>
                  <a:pt x="182493" y="95925"/>
                </a:lnTo>
                <a:lnTo>
                  <a:pt x="133360" y="100345"/>
                </a:lnTo>
                <a:lnTo>
                  <a:pt x="70840" y="103821"/>
                </a:lnTo>
                <a:lnTo>
                  <a:pt x="39673" y="104634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3063792" y="2916393"/>
            <a:ext cx="1516105" cy="1042323"/>
            <a:chOff x="3063792" y="2916393"/>
            <a:chExt cx="1516105" cy="1042323"/>
          </a:xfrm>
        </p:grpSpPr>
        <p:sp>
          <p:nvSpPr>
            <p:cNvPr id="29" name="Freeform 28"/>
            <p:cNvSpPr/>
            <p:nvPr/>
          </p:nvSpPr>
          <p:spPr>
            <a:xfrm>
              <a:off x="3063792" y="3011150"/>
              <a:ext cx="94758" cy="947566"/>
            </a:xfrm>
            <a:custGeom>
              <a:avLst/>
              <a:gdLst/>
              <a:ahLst/>
              <a:cxnLst/>
              <a:rect l="0" t="0" r="0" b="0"/>
              <a:pathLst>
                <a:path w="94758" h="947566">
                  <a:moveTo>
                    <a:pt x="0" y="0"/>
                  </a:moveTo>
                  <a:lnTo>
                    <a:pt x="1" y="58617"/>
                  </a:lnTo>
                  <a:lnTo>
                    <a:pt x="5590" y="104585"/>
                  </a:lnTo>
                  <a:lnTo>
                    <a:pt x="9066" y="160840"/>
                  </a:lnTo>
                  <a:lnTo>
                    <a:pt x="17475" y="218684"/>
                  </a:lnTo>
                  <a:lnTo>
                    <a:pt x="23469" y="270838"/>
                  </a:lnTo>
                  <a:lnTo>
                    <a:pt x="29982" y="326459"/>
                  </a:lnTo>
                  <a:lnTo>
                    <a:pt x="32439" y="385367"/>
                  </a:lnTo>
                  <a:lnTo>
                    <a:pt x="39856" y="442063"/>
                  </a:lnTo>
                  <a:lnTo>
                    <a:pt x="47258" y="498322"/>
                  </a:lnTo>
                  <a:lnTo>
                    <a:pt x="51579" y="561731"/>
                  </a:lnTo>
                  <a:lnTo>
                    <a:pt x="55552" y="620530"/>
                  </a:lnTo>
                  <a:lnTo>
                    <a:pt x="61666" y="677205"/>
                  </a:lnTo>
                  <a:lnTo>
                    <a:pt x="64044" y="735799"/>
                  </a:lnTo>
                  <a:lnTo>
                    <a:pt x="71489" y="791233"/>
                  </a:lnTo>
                  <a:lnTo>
                    <a:pt x="81104" y="844052"/>
                  </a:lnTo>
                  <a:lnTo>
                    <a:pt x="91713" y="904414"/>
                  </a:lnTo>
                  <a:lnTo>
                    <a:pt x="94757" y="947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58590" y="3442818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3940" y="16789"/>
                  </a:lnTo>
                  <a:lnTo>
                    <a:pt x="72532" y="20214"/>
                  </a:lnTo>
                  <a:lnTo>
                    <a:pt x="10181" y="293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69202" y="3232248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21057" y="48931"/>
                  </a:lnTo>
                  <a:lnTo>
                    <a:pt x="17937" y="96777"/>
                  </a:lnTo>
                  <a:lnTo>
                    <a:pt x="12723" y="147998"/>
                  </a:lnTo>
                  <a:lnTo>
                    <a:pt x="11179" y="203339"/>
                  </a:lnTo>
                  <a:lnTo>
                    <a:pt x="10721" y="264190"/>
                  </a:lnTo>
                  <a:lnTo>
                    <a:pt x="7466" y="326673"/>
                  </a:lnTo>
                  <a:lnTo>
                    <a:pt x="2212" y="383401"/>
                  </a:lnTo>
                  <a:lnTo>
                    <a:pt x="437" y="444491"/>
                  </a:lnTo>
                  <a:lnTo>
                    <a:pt x="57" y="50637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09803" y="3295419"/>
              <a:ext cx="383138" cy="374819"/>
            </a:xfrm>
            <a:custGeom>
              <a:avLst/>
              <a:gdLst/>
              <a:ahLst/>
              <a:cxnLst/>
              <a:rect l="0" t="0" r="0" b="0"/>
              <a:pathLst>
                <a:path w="383138" h="374819">
                  <a:moveTo>
                    <a:pt x="196311" y="0"/>
                  </a:moveTo>
                  <a:lnTo>
                    <a:pt x="135200" y="25194"/>
                  </a:lnTo>
                  <a:lnTo>
                    <a:pt x="94552" y="44665"/>
                  </a:lnTo>
                  <a:lnTo>
                    <a:pt x="71014" y="67047"/>
                  </a:lnTo>
                  <a:lnTo>
                    <a:pt x="36181" y="123560"/>
                  </a:lnTo>
                  <a:lnTo>
                    <a:pt x="8862" y="178618"/>
                  </a:lnTo>
                  <a:lnTo>
                    <a:pt x="0" y="216051"/>
                  </a:lnTo>
                  <a:lnTo>
                    <a:pt x="5412" y="277857"/>
                  </a:lnTo>
                  <a:lnTo>
                    <a:pt x="11251" y="307545"/>
                  </a:lnTo>
                  <a:lnTo>
                    <a:pt x="23985" y="330100"/>
                  </a:lnTo>
                  <a:lnTo>
                    <a:pt x="60755" y="363642"/>
                  </a:lnTo>
                  <a:lnTo>
                    <a:pt x="84201" y="372189"/>
                  </a:lnTo>
                  <a:lnTo>
                    <a:pt x="110219" y="374818"/>
                  </a:lnTo>
                  <a:lnTo>
                    <a:pt x="173391" y="363972"/>
                  </a:lnTo>
                  <a:lnTo>
                    <a:pt x="235984" y="335854"/>
                  </a:lnTo>
                  <a:lnTo>
                    <a:pt x="293048" y="294706"/>
                  </a:lnTo>
                  <a:lnTo>
                    <a:pt x="320120" y="270594"/>
                  </a:lnTo>
                  <a:lnTo>
                    <a:pt x="356244" y="220684"/>
                  </a:lnTo>
                  <a:lnTo>
                    <a:pt x="378144" y="162812"/>
                  </a:lnTo>
                  <a:lnTo>
                    <a:pt x="383137" y="109543"/>
                  </a:lnTo>
                  <a:lnTo>
                    <a:pt x="379560" y="86121"/>
                  </a:lnTo>
                  <a:lnTo>
                    <a:pt x="370951" y="67132"/>
                  </a:lnTo>
                  <a:lnTo>
                    <a:pt x="346361" y="35878"/>
                  </a:lnTo>
                  <a:lnTo>
                    <a:pt x="320319" y="19859"/>
                  </a:lnTo>
                  <a:lnTo>
                    <a:pt x="278908" y="5136"/>
                  </a:lnTo>
                  <a:lnTo>
                    <a:pt x="241581" y="2692"/>
                  </a:lnTo>
                  <a:lnTo>
                    <a:pt x="200054" y="11754"/>
                  </a:lnTo>
                  <a:lnTo>
                    <a:pt x="17525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58839" y="2916393"/>
              <a:ext cx="21058" cy="894924"/>
            </a:xfrm>
            <a:custGeom>
              <a:avLst/>
              <a:gdLst/>
              <a:ahLst/>
              <a:cxnLst/>
              <a:rect l="0" t="0" r="0" b="0"/>
              <a:pathLst>
                <a:path w="21058" h="894924">
                  <a:moveTo>
                    <a:pt x="0" y="0"/>
                  </a:moveTo>
                  <a:lnTo>
                    <a:pt x="0" y="57265"/>
                  </a:lnTo>
                  <a:lnTo>
                    <a:pt x="0" y="106655"/>
                  </a:lnTo>
                  <a:lnTo>
                    <a:pt x="0" y="161454"/>
                  </a:lnTo>
                  <a:lnTo>
                    <a:pt x="0" y="215904"/>
                  </a:lnTo>
                  <a:lnTo>
                    <a:pt x="0" y="271032"/>
                  </a:lnTo>
                  <a:lnTo>
                    <a:pt x="3120" y="329870"/>
                  </a:lnTo>
                  <a:lnTo>
                    <a:pt x="9065" y="391673"/>
                  </a:lnTo>
                  <a:lnTo>
                    <a:pt x="10239" y="448942"/>
                  </a:lnTo>
                  <a:lnTo>
                    <a:pt x="10471" y="505314"/>
                  </a:lnTo>
                  <a:lnTo>
                    <a:pt x="10517" y="561509"/>
                  </a:lnTo>
                  <a:lnTo>
                    <a:pt x="17762" y="617670"/>
                  </a:lnTo>
                  <a:lnTo>
                    <a:pt x="20406" y="680063"/>
                  </a:lnTo>
                  <a:lnTo>
                    <a:pt x="20864" y="735724"/>
                  </a:lnTo>
                  <a:lnTo>
                    <a:pt x="21000" y="789261"/>
                  </a:lnTo>
                  <a:lnTo>
                    <a:pt x="21040" y="839049"/>
                  </a:lnTo>
                  <a:lnTo>
                    <a:pt x="21057" y="894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53886" y="2832165"/>
            <a:ext cx="1168664" cy="800167"/>
            <a:chOff x="6053886" y="2832165"/>
            <a:chExt cx="1168664" cy="800167"/>
          </a:xfrm>
        </p:grpSpPr>
        <p:sp>
          <p:nvSpPr>
            <p:cNvPr id="35" name="Freeform 34"/>
            <p:cNvSpPr/>
            <p:nvPr/>
          </p:nvSpPr>
          <p:spPr>
            <a:xfrm>
              <a:off x="6053886" y="2832165"/>
              <a:ext cx="26255" cy="800167"/>
            </a:xfrm>
            <a:custGeom>
              <a:avLst/>
              <a:gdLst/>
              <a:ahLst/>
              <a:cxnLst/>
              <a:rect l="0" t="0" r="0" b="0"/>
              <a:pathLst>
                <a:path w="26255" h="800167">
                  <a:moveTo>
                    <a:pt x="21057" y="0"/>
                  </a:moveTo>
                  <a:lnTo>
                    <a:pt x="12723" y="52051"/>
                  </a:lnTo>
                  <a:lnTo>
                    <a:pt x="11179" y="105110"/>
                  </a:lnTo>
                  <a:lnTo>
                    <a:pt x="10721" y="160995"/>
                  </a:lnTo>
                  <a:lnTo>
                    <a:pt x="10585" y="215769"/>
                  </a:lnTo>
                  <a:lnTo>
                    <a:pt x="10540" y="276198"/>
                  </a:lnTo>
                  <a:lnTo>
                    <a:pt x="10531" y="335821"/>
                  </a:lnTo>
                  <a:lnTo>
                    <a:pt x="16118" y="388581"/>
                  </a:lnTo>
                  <a:lnTo>
                    <a:pt x="20081" y="448331"/>
                  </a:lnTo>
                  <a:lnTo>
                    <a:pt x="20767" y="494577"/>
                  </a:lnTo>
                  <a:lnTo>
                    <a:pt x="22141" y="553903"/>
                  </a:lnTo>
                  <a:lnTo>
                    <a:pt x="26254" y="617121"/>
                  </a:lnTo>
                  <a:lnTo>
                    <a:pt x="22596" y="669501"/>
                  </a:lnTo>
                  <a:lnTo>
                    <a:pt x="15772" y="729123"/>
                  </a:lnTo>
                  <a:lnTo>
                    <a:pt x="2886" y="782362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45919" y="2998871"/>
              <a:ext cx="292279" cy="490188"/>
            </a:xfrm>
            <a:custGeom>
              <a:avLst/>
              <a:gdLst/>
              <a:ahLst/>
              <a:cxnLst/>
              <a:rect l="0" t="0" r="0" b="0"/>
              <a:pathLst>
                <a:path w="292279" h="490188">
                  <a:moveTo>
                    <a:pt x="29065" y="22807"/>
                  </a:moveTo>
                  <a:lnTo>
                    <a:pt x="11107" y="86235"/>
                  </a:lnTo>
                  <a:lnTo>
                    <a:pt x="4316" y="107149"/>
                  </a:lnTo>
                  <a:lnTo>
                    <a:pt x="2037" y="109451"/>
                  </a:lnTo>
                  <a:lnTo>
                    <a:pt x="518" y="106306"/>
                  </a:lnTo>
                  <a:lnTo>
                    <a:pt x="0" y="91503"/>
                  </a:lnTo>
                  <a:lnTo>
                    <a:pt x="7455" y="63439"/>
                  </a:lnTo>
                  <a:lnTo>
                    <a:pt x="30342" y="25634"/>
                  </a:lnTo>
                  <a:lnTo>
                    <a:pt x="44841" y="11196"/>
                  </a:lnTo>
                  <a:lnTo>
                    <a:pt x="62983" y="879"/>
                  </a:lnTo>
                  <a:lnTo>
                    <a:pt x="73904" y="0"/>
                  </a:lnTo>
                  <a:lnTo>
                    <a:pt x="98516" y="5262"/>
                  </a:lnTo>
                  <a:lnTo>
                    <a:pt x="127502" y="21378"/>
                  </a:lnTo>
                  <a:lnTo>
                    <a:pt x="172662" y="76249"/>
                  </a:lnTo>
                  <a:lnTo>
                    <a:pt x="188335" y="118450"/>
                  </a:lnTo>
                  <a:lnTo>
                    <a:pt x="195707" y="177877"/>
                  </a:lnTo>
                  <a:lnTo>
                    <a:pt x="196983" y="228761"/>
                  </a:lnTo>
                  <a:lnTo>
                    <a:pt x="196192" y="286602"/>
                  </a:lnTo>
                  <a:lnTo>
                    <a:pt x="189068" y="338965"/>
                  </a:lnTo>
                  <a:lnTo>
                    <a:pt x="173061" y="392404"/>
                  </a:lnTo>
                  <a:lnTo>
                    <a:pt x="140921" y="453234"/>
                  </a:lnTo>
                  <a:lnTo>
                    <a:pt x="127132" y="474981"/>
                  </a:lnTo>
                  <a:lnTo>
                    <a:pt x="117840" y="482184"/>
                  </a:lnTo>
                  <a:lnTo>
                    <a:pt x="95036" y="490187"/>
                  </a:lnTo>
                  <a:lnTo>
                    <a:pt x="84744" y="489982"/>
                  </a:lnTo>
                  <a:lnTo>
                    <a:pt x="67070" y="483514"/>
                  </a:lnTo>
                  <a:lnTo>
                    <a:pt x="54535" y="469721"/>
                  </a:lnTo>
                  <a:lnTo>
                    <a:pt x="49554" y="461130"/>
                  </a:lnTo>
                  <a:lnTo>
                    <a:pt x="42545" y="421093"/>
                  </a:lnTo>
                  <a:lnTo>
                    <a:pt x="47145" y="398305"/>
                  </a:lnTo>
                  <a:lnTo>
                    <a:pt x="62888" y="372322"/>
                  </a:lnTo>
                  <a:lnTo>
                    <a:pt x="69161" y="364612"/>
                  </a:lnTo>
                  <a:lnTo>
                    <a:pt x="88610" y="356045"/>
                  </a:lnTo>
                  <a:lnTo>
                    <a:pt x="112851" y="353407"/>
                  </a:lnTo>
                  <a:lnTo>
                    <a:pt x="139223" y="356134"/>
                  </a:lnTo>
                  <a:lnTo>
                    <a:pt x="160302" y="364365"/>
                  </a:lnTo>
                  <a:lnTo>
                    <a:pt x="207524" y="396596"/>
                  </a:lnTo>
                  <a:lnTo>
                    <a:pt x="260456" y="453861"/>
                  </a:lnTo>
                  <a:lnTo>
                    <a:pt x="273455" y="465901"/>
                  </a:lnTo>
                  <a:lnTo>
                    <a:pt x="292278" y="475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06653" y="3400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96678" y="3011150"/>
              <a:ext cx="190237" cy="403265"/>
            </a:xfrm>
            <a:custGeom>
              <a:avLst/>
              <a:gdLst/>
              <a:ahLst/>
              <a:cxnLst/>
              <a:rect l="0" t="0" r="0" b="0"/>
              <a:pathLst>
                <a:path w="190237" h="403265">
                  <a:moveTo>
                    <a:pt x="88959" y="0"/>
                  </a:moveTo>
                  <a:lnTo>
                    <a:pt x="59651" y="34897"/>
                  </a:lnTo>
                  <a:lnTo>
                    <a:pt x="34904" y="82759"/>
                  </a:lnTo>
                  <a:lnTo>
                    <a:pt x="21399" y="145588"/>
                  </a:lnTo>
                  <a:lnTo>
                    <a:pt x="8067" y="198731"/>
                  </a:lnTo>
                  <a:lnTo>
                    <a:pt x="0" y="247356"/>
                  </a:lnTo>
                  <a:lnTo>
                    <a:pt x="2810" y="297639"/>
                  </a:lnTo>
                  <a:lnTo>
                    <a:pt x="6502" y="340353"/>
                  </a:lnTo>
                  <a:lnTo>
                    <a:pt x="21374" y="368867"/>
                  </a:lnTo>
                  <a:lnTo>
                    <a:pt x="33965" y="384650"/>
                  </a:lnTo>
                  <a:lnTo>
                    <a:pt x="53599" y="396343"/>
                  </a:lnTo>
                  <a:lnTo>
                    <a:pt x="65386" y="401099"/>
                  </a:lnTo>
                  <a:lnTo>
                    <a:pt x="90960" y="403264"/>
                  </a:lnTo>
                  <a:lnTo>
                    <a:pt x="115585" y="399157"/>
                  </a:lnTo>
                  <a:lnTo>
                    <a:pt x="134328" y="389533"/>
                  </a:lnTo>
                  <a:lnTo>
                    <a:pt x="165424" y="355885"/>
                  </a:lnTo>
                  <a:lnTo>
                    <a:pt x="179876" y="335986"/>
                  </a:lnTo>
                  <a:lnTo>
                    <a:pt x="187859" y="312324"/>
                  </a:lnTo>
                  <a:lnTo>
                    <a:pt x="190236" y="286209"/>
                  </a:lnTo>
                  <a:lnTo>
                    <a:pt x="187394" y="259005"/>
                  </a:lnTo>
                  <a:lnTo>
                    <a:pt x="182658" y="248709"/>
                  </a:lnTo>
                  <a:lnTo>
                    <a:pt x="168037" y="234150"/>
                  </a:lnTo>
                  <a:lnTo>
                    <a:pt x="146722" y="226899"/>
                  </a:lnTo>
                  <a:lnTo>
                    <a:pt x="134487" y="224965"/>
                  </a:lnTo>
                  <a:lnTo>
                    <a:pt x="114653" y="229056"/>
                  </a:lnTo>
                  <a:lnTo>
                    <a:pt x="82856" y="250746"/>
                  </a:lnTo>
                  <a:lnTo>
                    <a:pt x="4684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80435" y="2990093"/>
              <a:ext cx="1" cy="589597"/>
            </a:xfrm>
            <a:custGeom>
              <a:avLst/>
              <a:gdLst/>
              <a:ahLst/>
              <a:cxnLst/>
              <a:rect l="0" t="0" r="0" b="0"/>
              <a:pathLst>
                <a:path w="1" h="58959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0" y="224627"/>
                  </a:lnTo>
                  <a:lnTo>
                    <a:pt x="0" y="280763"/>
                  </a:lnTo>
                  <a:lnTo>
                    <a:pt x="0" y="336912"/>
                  </a:lnTo>
                  <a:lnTo>
                    <a:pt x="0" y="393064"/>
                  </a:lnTo>
                  <a:lnTo>
                    <a:pt x="0" y="449216"/>
                  </a:lnTo>
                  <a:lnTo>
                    <a:pt x="0" y="505368"/>
                  </a:lnTo>
                  <a:lnTo>
                    <a:pt x="0" y="56152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01492" y="283216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0239" y="155046"/>
                  </a:lnTo>
                  <a:lnTo>
                    <a:pt x="13591" y="215677"/>
                  </a:lnTo>
                  <a:lnTo>
                    <a:pt x="19582" y="27890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5064207" y="3084849"/>
            <a:ext cx="398160" cy="442198"/>
          </a:xfrm>
          <a:custGeom>
            <a:avLst/>
            <a:gdLst/>
            <a:ahLst/>
            <a:cxnLst/>
            <a:rect l="0" t="0" r="0" b="0"/>
            <a:pathLst>
              <a:path w="398160" h="442198">
                <a:moveTo>
                  <a:pt x="31585" y="0"/>
                </a:moveTo>
                <a:lnTo>
                  <a:pt x="42764" y="16768"/>
                </a:lnTo>
                <a:lnTo>
                  <a:pt x="60730" y="28119"/>
                </a:lnTo>
                <a:lnTo>
                  <a:pt x="116662" y="55912"/>
                </a:lnTo>
                <a:lnTo>
                  <a:pt x="177478" y="76715"/>
                </a:lnTo>
                <a:lnTo>
                  <a:pt x="236442" y="91150"/>
                </a:lnTo>
                <a:lnTo>
                  <a:pt x="294363" y="102147"/>
                </a:lnTo>
                <a:lnTo>
                  <a:pt x="350864" y="104665"/>
                </a:lnTo>
                <a:lnTo>
                  <a:pt x="387449" y="110691"/>
                </a:lnTo>
                <a:lnTo>
                  <a:pt x="394000" y="115908"/>
                </a:lnTo>
                <a:lnTo>
                  <a:pt x="397198" y="122895"/>
                </a:lnTo>
                <a:lnTo>
                  <a:pt x="398159" y="131064"/>
                </a:lnTo>
                <a:lnTo>
                  <a:pt x="392989" y="146378"/>
                </a:lnTo>
                <a:lnTo>
                  <a:pt x="380552" y="162153"/>
                </a:lnTo>
                <a:lnTo>
                  <a:pt x="322209" y="214234"/>
                </a:lnTo>
                <a:lnTo>
                  <a:pt x="264280" y="258106"/>
                </a:lnTo>
                <a:lnTo>
                  <a:pt x="205194" y="309913"/>
                </a:lnTo>
                <a:lnTo>
                  <a:pt x="148308" y="352984"/>
                </a:lnTo>
                <a:lnTo>
                  <a:pt x="97059" y="382244"/>
                </a:lnTo>
                <a:lnTo>
                  <a:pt x="39095" y="417593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4400911" y="4200870"/>
            <a:ext cx="2090261" cy="582369"/>
            <a:chOff x="4400911" y="4200870"/>
            <a:chExt cx="2090261" cy="582369"/>
          </a:xfrm>
        </p:grpSpPr>
        <p:sp>
          <p:nvSpPr>
            <p:cNvPr id="43" name="Freeform 42"/>
            <p:cNvSpPr/>
            <p:nvPr/>
          </p:nvSpPr>
          <p:spPr>
            <a:xfrm>
              <a:off x="4400911" y="4200870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5590" y="58617"/>
                  </a:lnTo>
                  <a:lnTo>
                    <a:pt x="10723" y="113961"/>
                  </a:lnTo>
                  <a:lnTo>
                    <a:pt x="18645" y="162968"/>
                  </a:lnTo>
                  <a:lnTo>
                    <a:pt x="27232" y="214533"/>
                  </a:lnTo>
                  <a:lnTo>
                    <a:pt x="31466" y="266857"/>
                  </a:lnTo>
                  <a:lnTo>
                    <a:pt x="39609" y="317065"/>
                  </a:lnTo>
                  <a:lnTo>
                    <a:pt x="49722" y="369776"/>
                  </a:lnTo>
                  <a:lnTo>
                    <a:pt x="54897" y="401632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34571" y="4276033"/>
              <a:ext cx="301044" cy="276264"/>
            </a:xfrm>
            <a:custGeom>
              <a:avLst/>
              <a:gdLst/>
              <a:ahLst/>
              <a:cxnLst/>
              <a:rect l="0" t="0" r="0" b="0"/>
              <a:pathLst>
                <a:path w="301044" h="276264">
                  <a:moveTo>
                    <a:pt x="171667" y="9065"/>
                  </a:moveTo>
                  <a:lnTo>
                    <a:pt x="113050" y="0"/>
                  </a:lnTo>
                  <a:lnTo>
                    <a:pt x="72671" y="4559"/>
                  </a:lnTo>
                  <a:lnTo>
                    <a:pt x="51240" y="13302"/>
                  </a:lnTo>
                  <a:lnTo>
                    <a:pt x="42249" y="18909"/>
                  </a:lnTo>
                  <a:lnTo>
                    <a:pt x="18418" y="49156"/>
                  </a:lnTo>
                  <a:lnTo>
                    <a:pt x="2127" y="82165"/>
                  </a:lnTo>
                  <a:lnTo>
                    <a:pt x="0" y="106675"/>
                  </a:lnTo>
                  <a:lnTo>
                    <a:pt x="8166" y="160537"/>
                  </a:lnTo>
                  <a:lnTo>
                    <a:pt x="22214" y="206661"/>
                  </a:lnTo>
                  <a:lnTo>
                    <a:pt x="40947" y="231909"/>
                  </a:lnTo>
                  <a:lnTo>
                    <a:pt x="68205" y="253037"/>
                  </a:lnTo>
                  <a:lnTo>
                    <a:pt x="119265" y="275102"/>
                  </a:lnTo>
                  <a:lnTo>
                    <a:pt x="140189" y="276263"/>
                  </a:lnTo>
                  <a:lnTo>
                    <a:pt x="193908" y="265567"/>
                  </a:lnTo>
                  <a:lnTo>
                    <a:pt x="231549" y="260541"/>
                  </a:lnTo>
                  <a:lnTo>
                    <a:pt x="264279" y="245273"/>
                  </a:lnTo>
                  <a:lnTo>
                    <a:pt x="281458" y="232590"/>
                  </a:lnTo>
                  <a:lnTo>
                    <a:pt x="298694" y="206706"/>
                  </a:lnTo>
                  <a:lnTo>
                    <a:pt x="301043" y="183863"/>
                  </a:lnTo>
                  <a:lnTo>
                    <a:pt x="293019" y="131071"/>
                  </a:lnTo>
                  <a:lnTo>
                    <a:pt x="277943" y="100717"/>
                  </a:lnTo>
                  <a:lnTo>
                    <a:pt x="250718" y="69500"/>
                  </a:lnTo>
                  <a:lnTo>
                    <a:pt x="232537" y="55032"/>
                  </a:lnTo>
                  <a:lnTo>
                    <a:pt x="209639" y="47043"/>
                  </a:lnTo>
                  <a:lnTo>
                    <a:pt x="161138" y="40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37906" y="4426908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5589"/>
                  </a:moveTo>
                  <a:lnTo>
                    <a:pt x="78254" y="0"/>
                  </a:lnTo>
                  <a:lnTo>
                    <a:pt x="24776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48089" y="4260955"/>
              <a:ext cx="305756" cy="470957"/>
            </a:xfrm>
            <a:custGeom>
              <a:avLst/>
              <a:gdLst/>
              <a:ahLst/>
              <a:cxnLst/>
              <a:rect l="0" t="0" r="0" b="0"/>
              <a:pathLst>
                <a:path w="305756" h="470957">
                  <a:moveTo>
                    <a:pt x="53071" y="24143"/>
                  </a:moveTo>
                  <a:lnTo>
                    <a:pt x="58661" y="40911"/>
                  </a:lnTo>
                  <a:lnTo>
                    <a:pt x="58285" y="58501"/>
                  </a:lnTo>
                  <a:lnTo>
                    <a:pt x="42076" y="119143"/>
                  </a:lnTo>
                  <a:lnTo>
                    <a:pt x="16529" y="177640"/>
                  </a:lnTo>
                  <a:lnTo>
                    <a:pt x="3295" y="196089"/>
                  </a:lnTo>
                  <a:lnTo>
                    <a:pt x="0" y="196096"/>
                  </a:lnTo>
                  <a:lnTo>
                    <a:pt x="141" y="144432"/>
                  </a:lnTo>
                  <a:lnTo>
                    <a:pt x="5933" y="109697"/>
                  </a:lnTo>
                  <a:lnTo>
                    <a:pt x="30082" y="55903"/>
                  </a:lnTo>
                  <a:lnTo>
                    <a:pt x="45090" y="27315"/>
                  </a:lnTo>
                  <a:lnTo>
                    <a:pt x="58883" y="12684"/>
                  </a:lnTo>
                  <a:lnTo>
                    <a:pt x="76711" y="2283"/>
                  </a:lnTo>
                  <a:lnTo>
                    <a:pt x="99453" y="0"/>
                  </a:lnTo>
                  <a:lnTo>
                    <a:pt x="123988" y="4054"/>
                  </a:lnTo>
                  <a:lnTo>
                    <a:pt x="146591" y="13655"/>
                  </a:lnTo>
                  <a:lnTo>
                    <a:pt x="173457" y="37803"/>
                  </a:lnTo>
                  <a:lnTo>
                    <a:pt x="202344" y="99180"/>
                  </a:lnTo>
                  <a:lnTo>
                    <a:pt x="223327" y="154259"/>
                  </a:lnTo>
                  <a:lnTo>
                    <a:pt x="229469" y="201776"/>
                  </a:lnTo>
                  <a:lnTo>
                    <a:pt x="225700" y="252900"/>
                  </a:lnTo>
                  <a:lnTo>
                    <a:pt x="217174" y="305093"/>
                  </a:lnTo>
                  <a:lnTo>
                    <a:pt x="207239" y="357602"/>
                  </a:lnTo>
                  <a:lnTo>
                    <a:pt x="191297" y="399026"/>
                  </a:lnTo>
                  <a:lnTo>
                    <a:pt x="151148" y="456912"/>
                  </a:lnTo>
                  <a:lnTo>
                    <a:pt x="141853" y="463564"/>
                  </a:lnTo>
                  <a:lnTo>
                    <a:pt x="119046" y="470956"/>
                  </a:lnTo>
                  <a:lnTo>
                    <a:pt x="109923" y="469417"/>
                  </a:lnTo>
                  <a:lnTo>
                    <a:pt x="102671" y="464882"/>
                  </a:lnTo>
                  <a:lnTo>
                    <a:pt x="91493" y="449315"/>
                  </a:lnTo>
                  <a:lnTo>
                    <a:pt x="82626" y="426798"/>
                  </a:lnTo>
                  <a:lnTo>
                    <a:pt x="81025" y="404312"/>
                  </a:lnTo>
                  <a:lnTo>
                    <a:pt x="85382" y="381450"/>
                  </a:lnTo>
                  <a:lnTo>
                    <a:pt x="95118" y="355691"/>
                  </a:lnTo>
                  <a:lnTo>
                    <a:pt x="110364" y="338004"/>
                  </a:lnTo>
                  <a:lnTo>
                    <a:pt x="119342" y="331650"/>
                  </a:lnTo>
                  <a:lnTo>
                    <a:pt x="141797" y="324589"/>
                  </a:lnTo>
                  <a:lnTo>
                    <a:pt x="167374" y="322621"/>
                  </a:lnTo>
                  <a:lnTo>
                    <a:pt x="205742" y="329260"/>
                  </a:lnTo>
                  <a:lnTo>
                    <a:pt x="232968" y="345525"/>
                  </a:lnTo>
                  <a:lnTo>
                    <a:pt x="266248" y="368863"/>
                  </a:lnTo>
                  <a:lnTo>
                    <a:pt x="305755" y="392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43357" y="4674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33541" y="4379855"/>
              <a:ext cx="257631" cy="403384"/>
            </a:xfrm>
            <a:custGeom>
              <a:avLst/>
              <a:gdLst/>
              <a:ahLst/>
              <a:cxnLst/>
              <a:rect l="0" t="0" r="0" b="0"/>
              <a:pathLst>
                <a:path w="257631" h="403384">
                  <a:moveTo>
                    <a:pt x="94086" y="0"/>
                  </a:moveTo>
                  <a:lnTo>
                    <a:pt x="55712" y="29308"/>
                  </a:lnTo>
                  <a:lnTo>
                    <a:pt x="34492" y="60676"/>
                  </a:lnTo>
                  <a:lnTo>
                    <a:pt x="10791" y="123818"/>
                  </a:lnTo>
                  <a:lnTo>
                    <a:pt x="2726" y="160299"/>
                  </a:lnTo>
                  <a:lnTo>
                    <a:pt x="0" y="214547"/>
                  </a:lnTo>
                  <a:lnTo>
                    <a:pt x="7867" y="271494"/>
                  </a:lnTo>
                  <a:lnTo>
                    <a:pt x="18497" y="317269"/>
                  </a:lnTo>
                  <a:lnTo>
                    <a:pt x="29685" y="338320"/>
                  </a:lnTo>
                  <a:lnTo>
                    <a:pt x="78784" y="385552"/>
                  </a:lnTo>
                  <a:lnTo>
                    <a:pt x="111909" y="401366"/>
                  </a:lnTo>
                  <a:lnTo>
                    <a:pt x="134762" y="403383"/>
                  </a:lnTo>
                  <a:lnTo>
                    <a:pt x="183619" y="395145"/>
                  </a:lnTo>
                  <a:lnTo>
                    <a:pt x="218880" y="380032"/>
                  </a:lnTo>
                  <a:lnTo>
                    <a:pt x="245965" y="360737"/>
                  </a:lnTo>
                  <a:lnTo>
                    <a:pt x="255174" y="340871"/>
                  </a:lnTo>
                  <a:lnTo>
                    <a:pt x="257630" y="329023"/>
                  </a:lnTo>
                  <a:lnTo>
                    <a:pt x="254120" y="306499"/>
                  </a:lnTo>
                  <a:lnTo>
                    <a:pt x="249908" y="295580"/>
                  </a:lnTo>
                  <a:lnTo>
                    <a:pt x="235870" y="280327"/>
                  </a:lnTo>
                  <a:lnTo>
                    <a:pt x="227213" y="274622"/>
                  </a:lnTo>
                  <a:lnTo>
                    <a:pt x="192672" y="266593"/>
                  </a:lnTo>
                  <a:lnTo>
                    <a:pt x="169487" y="270954"/>
                  </a:lnTo>
                  <a:lnTo>
                    <a:pt x="107883" y="297673"/>
                  </a:lnTo>
                  <a:lnTo>
                    <a:pt x="6250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685595" y="4507655"/>
            <a:ext cx="263214" cy="135413"/>
            <a:chOff x="6685595" y="4507655"/>
            <a:chExt cx="263214" cy="135413"/>
          </a:xfrm>
        </p:grpSpPr>
        <p:sp>
          <p:nvSpPr>
            <p:cNvPr id="50" name="Freeform 49"/>
            <p:cNvSpPr/>
            <p:nvPr/>
          </p:nvSpPr>
          <p:spPr>
            <a:xfrm>
              <a:off x="6685595" y="4507655"/>
              <a:ext cx="178986" cy="9071"/>
            </a:xfrm>
            <a:custGeom>
              <a:avLst/>
              <a:gdLst/>
              <a:ahLst/>
              <a:cxnLst/>
              <a:rect l="0" t="0" r="0" b="0"/>
              <a:pathLst>
                <a:path w="178986" h="9071">
                  <a:moveTo>
                    <a:pt x="178985" y="9070"/>
                  </a:moveTo>
                  <a:lnTo>
                    <a:pt x="120368" y="5"/>
                  </a:lnTo>
                  <a:lnTo>
                    <a:pt x="60128" y="0"/>
                  </a:lnTo>
                  <a:lnTo>
                    <a:pt x="0" y="90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27710" y="4632538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62481" y="5590"/>
                  </a:lnTo>
                  <a:lnTo>
                    <a:pt x="108307" y="9553"/>
                  </a:lnTo>
                  <a:lnTo>
                    <a:pt x="52546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8264870" y="2032000"/>
            <a:ext cx="1087774" cy="431669"/>
            <a:chOff x="8264870" y="2032000"/>
            <a:chExt cx="1087774" cy="431669"/>
          </a:xfrm>
        </p:grpSpPr>
        <p:sp>
          <p:nvSpPr>
            <p:cNvPr id="53" name="Freeform 52"/>
            <p:cNvSpPr/>
            <p:nvPr/>
          </p:nvSpPr>
          <p:spPr>
            <a:xfrm>
              <a:off x="8264870" y="2032000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1993" y="58616"/>
                  </a:lnTo>
                  <a:lnTo>
                    <a:pt x="11988" y="118856"/>
                  </a:lnTo>
                  <a:lnTo>
                    <a:pt x="18918" y="176335"/>
                  </a:lnTo>
                  <a:lnTo>
                    <a:pt x="20424" y="233961"/>
                  </a:lnTo>
                  <a:lnTo>
                    <a:pt x="20869" y="292370"/>
                  </a:lnTo>
                  <a:lnTo>
                    <a:pt x="17882" y="343601"/>
                  </a:lnTo>
                  <a:lnTo>
                    <a:pt x="4262" y="40637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39333" y="2074114"/>
              <a:ext cx="292155" cy="360026"/>
            </a:xfrm>
            <a:custGeom>
              <a:avLst/>
              <a:gdLst/>
              <a:ahLst/>
              <a:cxnLst/>
              <a:rect l="0" t="0" r="0" b="0"/>
              <a:pathLst>
                <a:path w="292155" h="360026">
                  <a:moveTo>
                    <a:pt x="162449" y="0"/>
                  </a:moveTo>
                  <a:lnTo>
                    <a:pt x="119757" y="14572"/>
                  </a:lnTo>
                  <a:lnTo>
                    <a:pt x="83697" y="39403"/>
                  </a:lnTo>
                  <a:lnTo>
                    <a:pt x="61257" y="65487"/>
                  </a:lnTo>
                  <a:lnTo>
                    <a:pt x="37108" y="127571"/>
                  </a:lnTo>
                  <a:lnTo>
                    <a:pt x="12626" y="189458"/>
                  </a:lnTo>
                  <a:lnTo>
                    <a:pt x="0" y="251059"/>
                  </a:lnTo>
                  <a:lnTo>
                    <a:pt x="1362" y="283788"/>
                  </a:lnTo>
                  <a:lnTo>
                    <a:pt x="14764" y="315712"/>
                  </a:lnTo>
                  <a:lnTo>
                    <a:pt x="39142" y="341809"/>
                  </a:lnTo>
                  <a:lnTo>
                    <a:pt x="74181" y="358770"/>
                  </a:lnTo>
                  <a:lnTo>
                    <a:pt x="119787" y="360025"/>
                  </a:lnTo>
                  <a:lnTo>
                    <a:pt x="159167" y="352989"/>
                  </a:lnTo>
                  <a:lnTo>
                    <a:pt x="187472" y="337906"/>
                  </a:lnTo>
                  <a:lnTo>
                    <a:pt x="232372" y="283432"/>
                  </a:lnTo>
                  <a:lnTo>
                    <a:pt x="274730" y="221025"/>
                  </a:lnTo>
                  <a:lnTo>
                    <a:pt x="290214" y="189491"/>
                  </a:lnTo>
                  <a:lnTo>
                    <a:pt x="292154" y="168446"/>
                  </a:lnTo>
                  <a:lnTo>
                    <a:pt x="283867" y="120750"/>
                  </a:lnTo>
                  <a:lnTo>
                    <a:pt x="268744" y="85690"/>
                  </a:lnTo>
                  <a:lnTo>
                    <a:pt x="243857" y="58665"/>
                  </a:lnTo>
                  <a:lnTo>
                    <a:pt x="206347" y="38147"/>
                  </a:lnTo>
                  <a:lnTo>
                    <a:pt x="18350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43938" y="24004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018570" y="2100110"/>
              <a:ext cx="334074" cy="318249"/>
            </a:xfrm>
            <a:custGeom>
              <a:avLst/>
              <a:gdLst/>
              <a:ahLst/>
              <a:cxnLst/>
              <a:rect l="0" t="0" r="0" b="0"/>
              <a:pathLst>
                <a:path w="334074" h="318249">
                  <a:moveTo>
                    <a:pt x="151751" y="5589"/>
                  </a:moveTo>
                  <a:lnTo>
                    <a:pt x="134983" y="0"/>
                  </a:lnTo>
                  <a:lnTo>
                    <a:pt x="117393" y="375"/>
                  </a:lnTo>
                  <a:lnTo>
                    <a:pt x="99046" y="5612"/>
                  </a:lnTo>
                  <a:lnTo>
                    <a:pt x="60957" y="34592"/>
                  </a:lnTo>
                  <a:lnTo>
                    <a:pt x="27494" y="90515"/>
                  </a:lnTo>
                  <a:lnTo>
                    <a:pt x="5089" y="150885"/>
                  </a:lnTo>
                  <a:lnTo>
                    <a:pt x="0" y="174280"/>
                  </a:lnTo>
                  <a:lnTo>
                    <a:pt x="1638" y="200276"/>
                  </a:lnTo>
                  <a:lnTo>
                    <a:pt x="14726" y="235629"/>
                  </a:lnTo>
                  <a:lnTo>
                    <a:pt x="59369" y="291183"/>
                  </a:lnTo>
                  <a:lnTo>
                    <a:pt x="89284" y="310658"/>
                  </a:lnTo>
                  <a:lnTo>
                    <a:pt x="125964" y="318248"/>
                  </a:lnTo>
                  <a:lnTo>
                    <a:pt x="186345" y="312407"/>
                  </a:lnTo>
                  <a:lnTo>
                    <a:pt x="234493" y="296869"/>
                  </a:lnTo>
                  <a:lnTo>
                    <a:pt x="272210" y="271616"/>
                  </a:lnTo>
                  <a:lnTo>
                    <a:pt x="316489" y="215482"/>
                  </a:lnTo>
                  <a:lnTo>
                    <a:pt x="332104" y="184373"/>
                  </a:lnTo>
                  <a:lnTo>
                    <a:pt x="334073" y="163427"/>
                  </a:lnTo>
                  <a:lnTo>
                    <a:pt x="321600" y="102457"/>
                  </a:lnTo>
                  <a:lnTo>
                    <a:pt x="303332" y="63666"/>
                  </a:lnTo>
                  <a:lnTo>
                    <a:pt x="285801" y="44659"/>
                  </a:lnTo>
                  <a:lnTo>
                    <a:pt x="238715" y="21799"/>
                  </a:lnTo>
                  <a:lnTo>
                    <a:pt x="197525" y="9137"/>
                  </a:lnTo>
                  <a:lnTo>
                    <a:pt x="172808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49015" y="2779523"/>
            <a:ext cx="1358178" cy="442198"/>
            <a:chOff x="7949015" y="2779523"/>
            <a:chExt cx="1358178" cy="442198"/>
          </a:xfrm>
        </p:grpSpPr>
        <p:sp>
          <p:nvSpPr>
            <p:cNvPr id="58" name="Freeform 57"/>
            <p:cNvSpPr/>
            <p:nvPr/>
          </p:nvSpPr>
          <p:spPr>
            <a:xfrm>
              <a:off x="7949015" y="2947979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20449" y="2195"/>
                  </a:lnTo>
                  <a:lnTo>
                    <a:pt x="63437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530603" y="2779523"/>
              <a:ext cx="239636" cy="380407"/>
            </a:xfrm>
            <a:custGeom>
              <a:avLst/>
              <a:gdLst/>
              <a:ahLst/>
              <a:cxnLst/>
              <a:rect l="0" t="0" r="0" b="0"/>
              <a:pathLst>
                <a:path w="239636" h="380407">
                  <a:moveTo>
                    <a:pt x="71179" y="0"/>
                  </a:moveTo>
                  <a:lnTo>
                    <a:pt x="55538" y="17981"/>
                  </a:lnTo>
                  <a:lnTo>
                    <a:pt x="31572" y="74353"/>
                  </a:lnTo>
                  <a:lnTo>
                    <a:pt x="5984" y="126428"/>
                  </a:lnTo>
                  <a:lnTo>
                    <a:pt x="3149" y="128739"/>
                  </a:lnTo>
                  <a:lnTo>
                    <a:pt x="1259" y="125600"/>
                  </a:lnTo>
                  <a:lnTo>
                    <a:pt x="0" y="118828"/>
                  </a:lnTo>
                  <a:lnTo>
                    <a:pt x="1499" y="111974"/>
                  </a:lnTo>
                  <a:lnTo>
                    <a:pt x="31906" y="54818"/>
                  </a:lnTo>
                  <a:lnTo>
                    <a:pt x="57703" y="24996"/>
                  </a:lnTo>
                  <a:lnTo>
                    <a:pt x="65704" y="21344"/>
                  </a:lnTo>
                  <a:lnTo>
                    <a:pt x="83954" y="20404"/>
                  </a:lnTo>
                  <a:lnTo>
                    <a:pt x="100643" y="27006"/>
                  </a:lnTo>
                  <a:lnTo>
                    <a:pt x="136011" y="55897"/>
                  </a:lnTo>
                  <a:lnTo>
                    <a:pt x="155249" y="90782"/>
                  </a:lnTo>
                  <a:lnTo>
                    <a:pt x="171060" y="137255"/>
                  </a:lnTo>
                  <a:lnTo>
                    <a:pt x="175397" y="193402"/>
                  </a:lnTo>
                  <a:lnTo>
                    <a:pt x="170664" y="254882"/>
                  </a:lnTo>
                  <a:lnTo>
                    <a:pt x="143652" y="317877"/>
                  </a:lnTo>
                  <a:lnTo>
                    <a:pt x="129126" y="342490"/>
                  </a:lnTo>
                  <a:lnTo>
                    <a:pt x="101217" y="368330"/>
                  </a:lnTo>
                  <a:lnTo>
                    <a:pt x="81020" y="379342"/>
                  </a:lnTo>
                  <a:lnTo>
                    <a:pt x="70720" y="380406"/>
                  </a:lnTo>
                  <a:lnTo>
                    <a:pt x="49918" y="375350"/>
                  </a:lnTo>
                  <a:lnTo>
                    <a:pt x="35214" y="362185"/>
                  </a:lnTo>
                  <a:lnTo>
                    <a:pt x="29655" y="353760"/>
                  </a:lnTo>
                  <a:lnTo>
                    <a:pt x="21831" y="319547"/>
                  </a:lnTo>
                  <a:lnTo>
                    <a:pt x="26240" y="299559"/>
                  </a:lnTo>
                  <a:lnTo>
                    <a:pt x="30691" y="290953"/>
                  </a:lnTo>
                  <a:lnTo>
                    <a:pt x="44996" y="278271"/>
                  </a:lnTo>
                  <a:lnTo>
                    <a:pt x="53724" y="273251"/>
                  </a:lnTo>
                  <a:lnTo>
                    <a:pt x="72780" y="270794"/>
                  </a:lnTo>
                  <a:lnTo>
                    <a:pt x="113610" y="278748"/>
                  </a:lnTo>
                  <a:lnTo>
                    <a:pt x="139384" y="293812"/>
                  </a:lnTo>
                  <a:lnTo>
                    <a:pt x="179322" y="323596"/>
                  </a:lnTo>
                  <a:lnTo>
                    <a:pt x="205777" y="339206"/>
                  </a:lnTo>
                  <a:lnTo>
                    <a:pt x="225314" y="352410"/>
                  </a:lnTo>
                  <a:lnTo>
                    <a:pt x="23963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75523" y="311643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95081" y="2779523"/>
              <a:ext cx="198090" cy="378895"/>
            </a:xfrm>
            <a:custGeom>
              <a:avLst/>
              <a:gdLst/>
              <a:ahLst/>
              <a:cxnLst/>
              <a:rect l="0" t="0" r="0" b="0"/>
              <a:pathLst>
                <a:path w="198090" h="378895">
                  <a:moveTo>
                    <a:pt x="154183" y="0"/>
                  </a:moveTo>
                  <a:lnTo>
                    <a:pt x="104685" y="55087"/>
                  </a:lnTo>
                  <a:lnTo>
                    <a:pt x="66787" y="108726"/>
                  </a:lnTo>
                  <a:lnTo>
                    <a:pt x="38394" y="156528"/>
                  </a:lnTo>
                  <a:lnTo>
                    <a:pt x="17778" y="210386"/>
                  </a:lnTo>
                  <a:lnTo>
                    <a:pt x="997" y="272763"/>
                  </a:lnTo>
                  <a:lnTo>
                    <a:pt x="0" y="318815"/>
                  </a:lnTo>
                  <a:lnTo>
                    <a:pt x="8058" y="344077"/>
                  </a:lnTo>
                  <a:lnTo>
                    <a:pt x="22559" y="363883"/>
                  </a:lnTo>
                  <a:lnTo>
                    <a:pt x="31339" y="372440"/>
                  </a:lnTo>
                  <a:lnTo>
                    <a:pt x="41871" y="376975"/>
                  </a:lnTo>
                  <a:lnTo>
                    <a:pt x="66052" y="378894"/>
                  </a:lnTo>
                  <a:lnTo>
                    <a:pt x="100384" y="373398"/>
                  </a:lnTo>
                  <a:lnTo>
                    <a:pt x="127194" y="358771"/>
                  </a:lnTo>
                  <a:lnTo>
                    <a:pt x="180583" y="310062"/>
                  </a:lnTo>
                  <a:lnTo>
                    <a:pt x="197230" y="282553"/>
                  </a:lnTo>
                  <a:lnTo>
                    <a:pt x="198089" y="272597"/>
                  </a:lnTo>
                  <a:lnTo>
                    <a:pt x="192804" y="252175"/>
                  </a:lnTo>
                  <a:lnTo>
                    <a:pt x="179537" y="237640"/>
                  </a:lnTo>
                  <a:lnTo>
                    <a:pt x="171086" y="232126"/>
                  </a:lnTo>
                  <a:lnTo>
                    <a:pt x="149218" y="229119"/>
                  </a:lnTo>
                  <a:lnTo>
                    <a:pt x="102639" y="236720"/>
                  </a:lnTo>
                  <a:lnTo>
                    <a:pt x="4889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80642" y="3190134"/>
              <a:ext cx="1126551" cy="31587"/>
            </a:xfrm>
            <a:custGeom>
              <a:avLst/>
              <a:gdLst/>
              <a:ahLst/>
              <a:cxnLst/>
              <a:rect l="0" t="0" r="0" b="0"/>
              <a:pathLst>
                <a:path w="1126551" h="31587">
                  <a:moveTo>
                    <a:pt x="1126550" y="0"/>
                  </a:moveTo>
                  <a:lnTo>
                    <a:pt x="1072405" y="0"/>
                  </a:lnTo>
                  <a:lnTo>
                    <a:pt x="1017458" y="0"/>
                  </a:lnTo>
                  <a:lnTo>
                    <a:pt x="969964" y="0"/>
                  </a:lnTo>
                  <a:lnTo>
                    <a:pt x="918846" y="0"/>
                  </a:lnTo>
                  <a:lnTo>
                    <a:pt x="866656" y="0"/>
                  </a:lnTo>
                  <a:lnTo>
                    <a:pt x="811090" y="7236"/>
                  </a:lnTo>
                  <a:lnTo>
                    <a:pt x="761939" y="9553"/>
                  </a:lnTo>
                  <a:lnTo>
                    <a:pt x="704612" y="10240"/>
                  </a:lnTo>
                  <a:lnTo>
                    <a:pt x="651231" y="10443"/>
                  </a:lnTo>
                  <a:lnTo>
                    <a:pt x="604089" y="10503"/>
                  </a:lnTo>
                  <a:lnTo>
                    <a:pt x="552426" y="11691"/>
                  </a:lnTo>
                  <a:lnTo>
                    <a:pt x="493185" y="17762"/>
                  </a:lnTo>
                  <a:lnTo>
                    <a:pt x="431178" y="20081"/>
                  </a:lnTo>
                  <a:lnTo>
                    <a:pt x="368352" y="20768"/>
                  </a:lnTo>
                  <a:lnTo>
                    <a:pt x="306453" y="20971"/>
                  </a:lnTo>
                  <a:lnTo>
                    <a:pt x="249379" y="21032"/>
                  </a:lnTo>
                  <a:lnTo>
                    <a:pt x="189703" y="21050"/>
                  </a:lnTo>
                  <a:lnTo>
                    <a:pt x="133287" y="21055"/>
                  </a:lnTo>
                  <a:lnTo>
                    <a:pt x="74978" y="22226"/>
                  </a:lnTo>
                  <a:lnTo>
                    <a:pt x="21527" y="2939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075357" y="1639350"/>
            <a:ext cx="926509" cy="803262"/>
            <a:chOff x="8075357" y="1639350"/>
            <a:chExt cx="926509" cy="803262"/>
          </a:xfrm>
        </p:grpSpPr>
        <p:sp>
          <p:nvSpPr>
            <p:cNvPr id="64" name="Freeform 63"/>
            <p:cNvSpPr/>
            <p:nvPr/>
          </p:nvSpPr>
          <p:spPr>
            <a:xfrm>
              <a:off x="8075357" y="2089581"/>
              <a:ext cx="715939" cy="353031"/>
            </a:xfrm>
            <a:custGeom>
              <a:avLst/>
              <a:gdLst/>
              <a:ahLst/>
              <a:cxnLst/>
              <a:rect l="0" t="0" r="0" b="0"/>
              <a:pathLst>
                <a:path w="715939" h="353031">
                  <a:moveTo>
                    <a:pt x="715938" y="5590"/>
                  </a:moveTo>
                  <a:lnTo>
                    <a:pt x="699170" y="0"/>
                  </a:lnTo>
                  <a:lnTo>
                    <a:pt x="681580" y="376"/>
                  </a:lnTo>
                  <a:lnTo>
                    <a:pt x="662063" y="5612"/>
                  </a:lnTo>
                  <a:lnTo>
                    <a:pt x="599312" y="34593"/>
                  </a:lnTo>
                  <a:lnTo>
                    <a:pt x="542165" y="61925"/>
                  </a:lnTo>
                  <a:lnTo>
                    <a:pt x="489630" y="92973"/>
                  </a:lnTo>
                  <a:lnTo>
                    <a:pt x="440653" y="122338"/>
                  </a:lnTo>
                  <a:lnTo>
                    <a:pt x="389096" y="153266"/>
                  </a:lnTo>
                  <a:lnTo>
                    <a:pt x="330453" y="189568"/>
                  </a:lnTo>
                  <a:lnTo>
                    <a:pt x="270602" y="219269"/>
                  </a:lnTo>
                  <a:lnTo>
                    <a:pt x="216319" y="247666"/>
                  </a:lnTo>
                  <a:lnTo>
                    <a:pt x="161144" y="275805"/>
                  </a:lnTo>
                  <a:lnTo>
                    <a:pt x="108043" y="303894"/>
                  </a:lnTo>
                  <a:lnTo>
                    <a:pt x="55614" y="328853"/>
                  </a:lnTo>
                  <a:lnTo>
                    <a:pt x="0" y="353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436076" y="1639350"/>
              <a:ext cx="218350" cy="350537"/>
            </a:xfrm>
            <a:custGeom>
              <a:avLst/>
              <a:gdLst/>
              <a:ahLst/>
              <a:cxnLst/>
              <a:rect l="0" t="0" r="0" b="0"/>
              <a:pathLst>
                <a:path w="218350" h="350537">
                  <a:moveTo>
                    <a:pt x="197292" y="129437"/>
                  </a:moveTo>
                  <a:lnTo>
                    <a:pt x="194172" y="86745"/>
                  </a:lnTo>
                  <a:lnTo>
                    <a:pt x="182638" y="45095"/>
                  </a:lnTo>
                  <a:lnTo>
                    <a:pt x="169721" y="27221"/>
                  </a:lnTo>
                  <a:lnTo>
                    <a:pt x="152283" y="12648"/>
                  </a:lnTo>
                  <a:lnTo>
                    <a:pt x="132834" y="2272"/>
                  </a:lnTo>
                  <a:lnTo>
                    <a:pt x="112492" y="0"/>
                  </a:lnTo>
                  <a:lnTo>
                    <a:pt x="70837" y="8073"/>
                  </a:lnTo>
                  <a:lnTo>
                    <a:pt x="44920" y="23157"/>
                  </a:lnTo>
                  <a:lnTo>
                    <a:pt x="22423" y="48034"/>
                  </a:lnTo>
                  <a:lnTo>
                    <a:pt x="6529" y="77632"/>
                  </a:lnTo>
                  <a:lnTo>
                    <a:pt x="0" y="114217"/>
                  </a:lnTo>
                  <a:lnTo>
                    <a:pt x="3654" y="149104"/>
                  </a:lnTo>
                  <a:lnTo>
                    <a:pt x="12185" y="167814"/>
                  </a:lnTo>
                  <a:lnTo>
                    <a:pt x="17735" y="176078"/>
                  </a:lnTo>
                  <a:lnTo>
                    <a:pt x="33261" y="188381"/>
                  </a:lnTo>
                  <a:lnTo>
                    <a:pt x="53029" y="196579"/>
                  </a:lnTo>
                  <a:lnTo>
                    <a:pt x="77412" y="200222"/>
                  </a:lnTo>
                  <a:lnTo>
                    <a:pt x="97609" y="195602"/>
                  </a:lnTo>
                  <a:lnTo>
                    <a:pt x="156969" y="153563"/>
                  </a:lnTo>
                  <a:lnTo>
                    <a:pt x="170792" y="136650"/>
                  </a:lnTo>
                  <a:lnTo>
                    <a:pt x="176116" y="127227"/>
                  </a:lnTo>
                  <a:lnTo>
                    <a:pt x="179665" y="125624"/>
                  </a:lnTo>
                  <a:lnTo>
                    <a:pt x="182031" y="129235"/>
                  </a:lnTo>
                  <a:lnTo>
                    <a:pt x="194546" y="188552"/>
                  </a:lnTo>
                  <a:lnTo>
                    <a:pt x="207970" y="245143"/>
                  </a:lnTo>
                  <a:lnTo>
                    <a:pt x="216298" y="301381"/>
                  </a:lnTo>
                  <a:lnTo>
                    <a:pt x="218349" y="350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93532" y="1958300"/>
              <a:ext cx="8334" cy="168457"/>
            </a:xfrm>
            <a:custGeom>
              <a:avLst/>
              <a:gdLst/>
              <a:ahLst/>
              <a:cxnLst/>
              <a:rect l="0" t="0" r="0" b="0"/>
              <a:pathLst>
                <a:path w="8334" h="168457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5786"/>
                  </a:lnTo>
                  <a:lnTo>
                    <a:pt x="833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496497" y="3348062"/>
            <a:ext cx="736996" cy="463255"/>
            <a:chOff x="8496497" y="3348062"/>
            <a:chExt cx="736996" cy="463255"/>
          </a:xfrm>
        </p:grpSpPr>
        <p:sp>
          <p:nvSpPr>
            <p:cNvPr id="68" name="Freeform 67"/>
            <p:cNvSpPr/>
            <p:nvPr/>
          </p:nvSpPr>
          <p:spPr>
            <a:xfrm>
              <a:off x="9224427" y="3348062"/>
              <a:ext cx="9066" cy="389555"/>
            </a:xfrm>
            <a:custGeom>
              <a:avLst/>
              <a:gdLst/>
              <a:ahLst/>
              <a:cxnLst/>
              <a:rect l="0" t="0" r="0" b="0"/>
              <a:pathLst>
                <a:path w="9066" h="389555">
                  <a:moveTo>
                    <a:pt x="9065" y="0"/>
                  </a:moveTo>
                  <a:lnTo>
                    <a:pt x="0" y="58616"/>
                  </a:lnTo>
                  <a:lnTo>
                    <a:pt x="6061" y="121196"/>
                  </a:lnTo>
                  <a:lnTo>
                    <a:pt x="8175" y="172520"/>
                  </a:lnTo>
                  <a:lnTo>
                    <a:pt x="8801" y="224772"/>
                  </a:lnTo>
                  <a:lnTo>
                    <a:pt x="8987" y="276129"/>
                  </a:lnTo>
                  <a:lnTo>
                    <a:pt x="9049" y="335997"/>
                  </a:lnTo>
                  <a:lnTo>
                    <a:pt x="906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023767" y="3369119"/>
              <a:ext cx="209726" cy="249000"/>
            </a:xfrm>
            <a:custGeom>
              <a:avLst/>
              <a:gdLst/>
              <a:ahLst/>
              <a:cxnLst/>
              <a:rect l="0" t="0" r="0" b="0"/>
              <a:pathLst>
                <a:path w="209726" h="249000">
                  <a:moveTo>
                    <a:pt x="209725" y="147399"/>
                  </a:moveTo>
                  <a:lnTo>
                    <a:pt x="154066" y="186941"/>
                  </a:lnTo>
                  <a:lnTo>
                    <a:pt x="127723" y="202399"/>
                  </a:lnTo>
                  <a:lnTo>
                    <a:pt x="110108" y="213957"/>
                  </a:lnTo>
                  <a:lnTo>
                    <a:pt x="52775" y="240247"/>
                  </a:lnTo>
                  <a:lnTo>
                    <a:pt x="14912" y="248999"/>
                  </a:lnTo>
                  <a:lnTo>
                    <a:pt x="7320" y="246718"/>
                  </a:lnTo>
                  <a:lnTo>
                    <a:pt x="3429" y="241688"/>
                  </a:lnTo>
                  <a:lnTo>
                    <a:pt x="0" y="202808"/>
                  </a:lnTo>
                  <a:lnTo>
                    <a:pt x="10719" y="147763"/>
                  </a:lnTo>
                  <a:lnTo>
                    <a:pt x="28537" y="94804"/>
                  </a:lnTo>
                  <a:lnTo>
                    <a:pt x="43866" y="62015"/>
                  </a:lnTo>
                  <a:lnTo>
                    <a:pt x="51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96497" y="3407719"/>
              <a:ext cx="211218" cy="403598"/>
            </a:xfrm>
            <a:custGeom>
              <a:avLst/>
              <a:gdLst/>
              <a:ahLst/>
              <a:cxnLst/>
              <a:rect l="0" t="0" r="0" b="0"/>
              <a:pathLst>
                <a:path w="211218" h="403598">
                  <a:moveTo>
                    <a:pt x="0" y="56156"/>
                  </a:moveTo>
                  <a:lnTo>
                    <a:pt x="61110" y="38198"/>
                  </a:lnTo>
                  <a:lnTo>
                    <a:pt x="121132" y="21007"/>
                  </a:lnTo>
                  <a:lnTo>
                    <a:pt x="178299" y="3506"/>
                  </a:lnTo>
                  <a:lnTo>
                    <a:pt x="189055" y="0"/>
                  </a:lnTo>
                  <a:lnTo>
                    <a:pt x="197397" y="1171"/>
                  </a:lnTo>
                  <a:lnTo>
                    <a:pt x="204128" y="5461"/>
                  </a:lnTo>
                  <a:lnTo>
                    <a:pt x="209785" y="11831"/>
                  </a:lnTo>
                  <a:lnTo>
                    <a:pt x="211217" y="19587"/>
                  </a:lnTo>
                  <a:lnTo>
                    <a:pt x="206568" y="37564"/>
                  </a:lnTo>
                  <a:lnTo>
                    <a:pt x="177995" y="99519"/>
                  </a:lnTo>
                  <a:lnTo>
                    <a:pt x="150713" y="154669"/>
                  </a:lnTo>
                  <a:lnTo>
                    <a:pt x="124121" y="216312"/>
                  </a:lnTo>
                  <a:lnTo>
                    <a:pt x="97828" y="270676"/>
                  </a:lnTo>
                  <a:lnTo>
                    <a:pt x="70104" y="325305"/>
                  </a:lnTo>
                  <a:lnTo>
                    <a:pt x="35084" y="381935"/>
                  </a:lnTo>
                  <a:lnTo>
                    <a:pt x="21057" y="403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907109" y="3666691"/>
              <a:ext cx="22855" cy="28976"/>
            </a:xfrm>
            <a:custGeom>
              <a:avLst/>
              <a:gdLst/>
              <a:ahLst/>
              <a:cxnLst/>
              <a:rect l="0" t="0" r="0" b="0"/>
              <a:pathLst>
                <a:path w="22855" h="28976">
                  <a:moveTo>
                    <a:pt x="0" y="7754"/>
                  </a:moveTo>
                  <a:lnTo>
                    <a:pt x="5589" y="24522"/>
                  </a:lnTo>
                  <a:lnTo>
                    <a:pt x="9575" y="27121"/>
                  </a:lnTo>
                  <a:lnTo>
                    <a:pt x="14572" y="26515"/>
                  </a:lnTo>
                  <a:lnTo>
                    <a:pt x="20243" y="23771"/>
                  </a:lnTo>
                  <a:lnTo>
                    <a:pt x="22854" y="18432"/>
                  </a:lnTo>
                  <a:lnTo>
                    <a:pt x="22635" y="3141"/>
                  </a:lnTo>
                  <a:lnTo>
                    <a:pt x="19770" y="0"/>
                  </a:lnTo>
                  <a:lnTo>
                    <a:pt x="15519" y="245"/>
                  </a:lnTo>
                  <a:lnTo>
                    <a:pt x="10346" y="2748"/>
                  </a:lnTo>
                  <a:lnTo>
                    <a:pt x="8067" y="7926"/>
                  </a:lnTo>
                  <a:lnTo>
                    <a:pt x="9279" y="27302"/>
                  </a:lnTo>
                  <a:lnTo>
                    <a:pt x="9695" y="28975"/>
                  </a:lnTo>
                  <a:lnTo>
                    <a:pt x="10528" y="288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7275192" y="4383265"/>
            <a:ext cx="968622" cy="617772"/>
            <a:chOff x="7275192" y="4383265"/>
            <a:chExt cx="968622" cy="617772"/>
          </a:xfrm>
        </p:grpSpPr>
        <p:sp>
          <p:nvSpPr>
            <p:cNvPr id="73" name="Freeform 72"/>
            <p:cNvSpPr/>
            <p:nvPr/>
          </p:nvSpPr>
          <p:spPr>
            <a:xfrm>
              <a:off x="7275192" y="4383265"/>
              <a:ext cx="427875" cy="480901"/>
            </a:xfrm>
            <a:custGeom>
              <a:avLst/>
              <a:gdLst/>
              <a:ahLst/>
              <a:cxnLst/>
              <a:rect l="0" t="0" r="0" b="0"/>
              <a:pathLst>
                <a:path w="427875" h="480901">
                  <a:moveTo>
                    <a:pt x="0" y="59761"/>
                  </a:moveTo>
                  <a:lnTo>
                    <a:pt x="42691" y="56641"/>
                  </a:lnTo>
                  <a:lnTo>
                    <a:pt x="95520" y="50696"/>
                  </a:lnTo>
                  <a:lnTo>
                    <a:pt x="145155" y="49666"/>
                  </a:lnTo>
                  <a:lnTo>
                    <a:pt x="204754" y="40912"/>
                  </a:lnTo>
                  <a:lnTo>
                    <a:pt x="268035" y="30083"/>
                  </a:lnTo>
                  <a:lnTo>
                    <a:pt x="323133" y="18977"/>
                  </a:lnTo>
                  <a:lnTo>
                    <a:pt x="379077" y="1705"/>
                  </a:lnTo>
                  <a:lnTo>
                    <a:pt x="393098" y="0"/>
                  </a:lnTo>
                  <a:lnTo>
                    <a:pt x="404784" y="2373"/>
                  </a:lnTo>
                  <a:lnTo>
                    <a:pt x="424009" y="14368"/>
                  </a:lnTo>
                  <a:lnTo>
                    <a:pt x="427732" y="22480"/>
                  </a:lnTo>
                  <a:lnTo>
                    <a:pt x="427874" y="31397"/>
                  </a:lnTo>
                  <a:lnTo>
                    <a:pt x="413621" y="88477"/>
                  </a:lnTo>
                  <a:lnTo>
                    <a:pt x="396864" y="139132"/>
                  </a:lnTo>
                  <a:lnTo>
                    <a:pt x="381191" y="190903"/>
                  </a:lnTo>
                  <a:lnTo>
                    <a:pt x="369139" y="241337"/>
                  </a:lnTo>
                  <a:lnTo>
                    <a:pt x="355039" y="287866"/>
                  </a:lnTo>
                  <a:lnTo>
                    <a:pt x="339163" y="339867"/>
                  </a:lnTo>
                  <a:lnTo>
                    <a:pt x="323318" y="393770"/>
                  </a:lnTo>
                  <a:lnTo>
                    <a:pt x="305384" y="454146"/>
                  </a:lnTo>
                  <a:lnTo>
                    <a:pt x="294797" y="480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80559" y="483258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49057" y="4485140"/>
              <a:ext cx="94757" cy="515897"/>
            </a:xfrm>
            <a:custGeom>
              <a:avLst/>
              <a:gdLst/>
              <a:ahLst/>
              <a:cxnLst/>
              <a:rect l="0" t="0" r="0" b="0"/>
              <a:pathLst>
                <a:path w="94757" h="515897">
                  <a:moveTo>
                    <a:pt x="0" y="0"/>
                  </a:moveTo>
                  <a:lnTo>
                    <a:pt x="0" y="58616"/>
                  </a:lnTo>
                  <a:lnTo>
                    <a:pt x="8405" y="107895"/>
                  </a:lnTo>
                  <a:lnTo>
                    <a:pt x="16788" y="159480"/>
                  </a:lnTo>
                  <a:lnTo>
                    <a:pt x="23334" y="216899"/>
                  </a:lnTo>
                  <a:lnTo>
                    <a:pt x="38904" y="274357"/>
                  </a:lnTo>
                  <a:lnTo>
                    <a:pt x="55822" y="333437"/>
                  </a:lnTo>
                  <a:lnTo>
                    <a:pt x="71521" y="388524"/>
                  </a:lnTo>
                  <a:lnTo>
                    <a:pt x="80463" y="438772"/>
                  </a:lnTo>
                  <a:lnTo>
                    <a:pt x="90967" y="500021"/>
                  </a:lnTo>
                  <a:lnTo>
                    <a:pt x="94756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82188" y="4506197"/>
              <a:ext cx="261626" cy="282719"/>
            </a:xfrm>
            <a:custGeom>
              <a:avLst/>
              <a:gdLst/>
              <a:ahLst/>
              <a:cxnLst/>
              <a:rect l="0" t="0" r="0" b="0"/>
              <a:pathLst>
                <a:path w="261626" h="282719">
                  <a:moveTo>
                    <a:pt x="261625" y="242155"/>
                  </a:moveTo>
                  <a:lnTo>
                    <a:pt x="218933" y="245274"/>
                  </a:lnTo>
                  <a:lnTo>
                    <a:pt x="166105" y="256809"/>
                  </a:lnTo>
                  <a:lnTo>
                    <a:pt x="114985" y="276419"/>
                  </a:lnTo>
                  <a:lnTo>
                    <a:pt x="61041" y="282718"/>
                  </a:lnTo>
                  <a:lnTo>
                    <a:pt x="35606" y="281240"/>
                  </a:lnTo>
                  <a:lnTo>
                    <a:pt x="16503" y="272784"/>
                  </a:lnTo>
                  <a:lnTo>
                    <a:pt x="10472" y="264914"/>
                  </a:lnTo>
                  <a:lnTo>
                    <a:pt x="3773" y="243692"/>
                  </a:lnTo>
                  <a:lnTo>
                    <a:pt x="0" y="194257"/>
                  </a:lnTo>
                  <a:lnTo>
                    <a:pt x="4472" y="140746"/>
                  </a:lnTo>
                  <a:lnTo>
                    <a:pt x="7617" y="82257"/>
                  </a:lnTo>
                  <a:lnTo>
                    <a:pt x="8680" y="21101"/>
                  </a:lnTo>
                  <a:lnTo>
                    <a:pt x="89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1188033" y="1854474"/>
            <a:ext cx="2110416" cy="672226"/>
            <a:chOff x="1188033" y="1854474"/>
            <a:chExt cx="2110416" cy="672226"/>
          </a:xfrm>
        </p:grpSpPr>
        <p:sp>
          <p:nvSpPr>
            <p:cNvPr id="78" name="Freeform 77"/>
            <p:cNvSpPr/>
            <p:nvPr/>
          </p:nvSpPr>
          <p:spPr>
            <a:xfrm>
              <a:off x="1431875" y="215834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5638" y="17958"/>
                  </a:lnTo>
                  <a:lnTo>
                    <a:pt x="91394" y="28547"/>
                  </a:lnTo>
                  <a:lnTo>
                    <a:pt x="37940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37243" y="1944247"/>
              <a:ext cx="303251" cy="393080"/>
            </a:xfrm>
            <a:custGeom>
              <a:avLst/>
              <a:gdLst/>
              <a:ahLst/>
              <a:cxnLst/>
              <a:rect l="0" t="0" r="0" b="0"/>
              <a:pathLst>
                <a:path w="303251" h="393080">
                  <a:moveTo>
                    <a:pt x="0" y="56167"/>
                  </a:moveTo>
                  <a:lnTo>
                    <a:pt x="27556" y="48931"/>
                  </a:lnTo>
                  <a:lnTo>
                    <a:pt x="86898" y="46289"/>
                  </a:lnTo>
                  <a:lnTo>
                    <a:pt x="143767" y="40178"/>
                  </a:lnTo>
                  <a:lnTo>
                    <a:pt x="203267" y="27706"/>
                  </a:lnTo>
                  <a:lnTo>
                    <a:pt x="262251" y="10493"/>
                  </a:lnTo>
                  <a:lnTo>
                    <a:pt x="294513" y="0"/>
                  </a:lnTo>
                  <a:lnTo>
                    <a:pt x="300457" y="2345"/>
                  </a:lnTo>
                  <a:lnTo>
                    <a:pt x="303250" y="8587"/>
                  </a:lnTo>
                  <a:lnTo>
                    <a:pt x="301592" y="39730"/>
                  </a:lnTo>
                  <a:lnTo>
                    <a:pt x="290551" y="92175"/>
                  </a:lnTo>
                  <a:lnTo>
                    <a:pt x="275935" y="148764"/>
                  </a:lnTo>
                  <a:lnTo>
                    <a:pt x="251731" y="211935"/>
                  </a:lnTo>
                  <a:lnTo>
                    <a:pt x="230009" y="264231"/>
                  </a:lnTo>
                  <a:lnTo>
                    <a:pt x="210819" y="319049"/>
                  </a:lnTo>
                  <a:lnTo>
                    <a:pt x="190992" y="361428"/>
                  </a:lnTo>
                  <a:lnTo>
                    <a:pt x="168456" y="393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37326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759066" y="2010943"/>
              <a:ext cx="30986" cy="431669"/>
            </a:xfrm>
            <a:custGeom>
              <a:avLst/>
              <a:gdLst/>
              <a:ahLst/>
              <a:cxnLst/>
              <a:rect l="0" t="0" r="0" b="0"/>
              <a:pathLst>
                <a:path w="30986" h="431669">
                  <a:moveTo>
                    <a:pt x="30985" y="0"/>
                  </a:moveTo>
                  <a:lnTo>
                    <a:pt x="13027" y="63450"/>
                  </a:lnTo>
                  <a:lnTo>
                    <a:pt x="3957" y="110956"/>
                  </a:lnTo>
                  <a:lnTo>
                    <a:pt x="750" y="164417"/>
                  </a:lnTo>
                  <a:lnTo>
                    <a:pt x="0" y="207995"/>
                  </a:lnTo>
                  <a:lnTo>
                    <a:pt x="5167" y="267388"/>
                  </a:lnTo>
                  <a:lnTo>
                    <a:pt x="14107" y="322031"/>
                  </a:lnTo>
                  <a:lnTo>
                    <a:pt x="19202" y="383322"/>
                  </a:lnTo>
                  <a:lnTo>
                    <a:pt x="20457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76522" y="2042528"/>
              <a:ext cx="313530" cy="250594"/>
            </a:xfrm>
            <a:custGeom>
              <a:avLst/>
              <a:gdLst/>
              <a:ahLst/>
              <a:cxnLst/>
              <a:rect l="0" t="0" r="0" b="0"/>
              <a:pathLst>
                <a:path w="313530" h="250594">
                  <a:moveTo>
                    <a:pt x="313529" y="157927"/>
                  </a:moveTo>
                  <a:lnTo>
                    <a:pt x="259655" y="175886"/>
                  </a:lnTo>
                  <a:lnTo>
                    <a:pt x="197608" y="203804"/>
                  </a:lnTo>
                  <a:lnTo>
                    <a:pt x="134535" y="227832"/>
                  </a:lnTo>
                  <a:lnTo>
                    <a:pt x="81901" y="245627"/>
                  </a:lnTo>
                  <a:lnTo>
                    <a:pt x="44727" y="250593"/>
                  </a:lnTo>
                  <a:lnTo>
                    <a:pt x="9666" y="246475"/>
                  </a:lnTo>
                  <a:lnTo>
                    <a:pt x="3329" y="241526"/>
                  </a:lnTo>
                  <a:lnTo>
                    <a:pt x="274" y="234717"/>
                  </a:lnTo>
                  <a:lnTo>
                    <a:pt x="0" y="215453"/>
                  </a:lnTo>
                  <a:lnTo>
                    <a:pt x="9356" y="161665"/>
                  </a:lnTo>
                  <a:lnTo>
                    <a:pt x="25902" y="105777"/>
                  </a:lnTo>
                  <a:lnTo>
                    <a:pt x="43318" y="52707"/>
                  </a:lnTo>
                  <a:lnTo>
                    <a:pt x="503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88033" y="1854474"/>
              <a:ext cx="2110416" cy="672226"/>
            </a:xfrm>
            <a:custGeom>
              <a:avLst/>
              <a:gdLst/>
              <a:ahLst/>
              <a:cxnLst/>
              <a:rect l="0" t="0" r="0" b="0"/>
              <a:pathLst>
                <a:path w="2110416" h="672226">
                  <a:moveTo>
                    <a:pt x="1317749" y="9070"/>
                  </a:moveTo>
                  <a:lnTo>
                    <a:pt x="1259132" y="5"/>
                  </a:lnTo>
                  <a:lnTo>
                    <a:pt x="1197722" y="0"/>
                  </a:lnTo>
                  <a:lnTo>
                    <a:pt x="1136199" y="6931"/>
                  </a:lnTo>
                  <a:lnTo>
                    <a:pt x="1085362" y="11556"/>
                  </a:lnTo>
                  <a:lnTo>
                    <a:pt x="1033254" y="17215"/>
                  </a:lnTo>
                  <a:lnTo>
                    <a:pt x="983890" y="18892"/>
                  </a:lnTo>
                  <a:lnTo>
                    <a:pt x="933389" y="22508"/>
                  </a:lnTo>
                  <a:lnTo>
                    <a:pt x="880211" y="27869"/>
                  </a:lnTo>
                  <a:lnTo>
                    <a:pt x="820320" y="29681"/>
                  </a:lnTo>
                  <a:lnTo>
                    <a:pt x="764600" y="31208"/>
                  </a:lnTo>
                  <a:lnTo>
                    <a:pt x="702147" y="39180"/>
                  </a:lnTo>
                  <a:lnTo>
                    <a:pt x="647150" y="48769"/>
                  </a:lnTo>
                  <a:lnTo>
                    <a:pt x="588107" y="58809"/>
                  </a:lnTo>
                  <a:lnTo>
                    <a:pt x="531644" y="66728"/>
                  </a:lnTo>
                  <a:lnTo>
                    <a:pt x="478290" y="79557"/>
                  </a:lnTo>
                  <a:lnTo>
                    <a:pt x="425810" y="96476"/>
                  </a:lnTo>
                  <a:lnTo>
                    <a:pt x="363341" y="120406"/>
                  </a:lnTo>
                  <a:lnTo>
                    <a:pt x="307499" y="144383"/>
                  </a:lnTo>
                  <a:lnTo>
                    <a:pt x="254435" y="169449"/>
                  </a:lnTo>
                  <a:lnTo>
                    <a:pt x="191205" y="200993"/>
                  </a:lnTo>
                  <a:lnTo>
                    <a:pt x="137388" y="235165"/>
                  </a:lnTo>
                  <a:lnTo>
                    <a:pt x="76850" y="283469"/>
                  </a:lnTo>
                  <a:lnTo>
                    <a:pt x="26056" y="343873"/>
                  </a:lnTo>
                  <a:lnTo>
                    <a:pt x="911" y="387679"/>
                  </a:lnTo>
                  <a:lnTo>
                    <a:pt x="0" y="398346"/>
                  </a:lnTo>
                  <a:lnTo>
                    <a:pt x="5226" y="419558"/>
                  </a:lnTo>
                  <a:lnTo>
                    <a:pt x="21323" y="451230"/>
                  </a:lnTo>
                  <a:lnTo>
                    <a:pt x="52089" y="477252"/>
                  </a:lnTo>
                  <a:lnTo>
                    <a:pt x="109796" y="511043"/>
                  </a:lnTo>
                  <a:lnTo>
                    <a:pt x="169271" y="533394"/>
                  </a:lnTo>
                  <a:lnTo>
                    <a:pt x="230109" y="551934"/>
                  </a:lnTo>
                  <a:lnTo>
                    <a:pt x="280067" y="563242"/>
                  </a:lnTo>
                  <a:lnTo>
                    <a:pt x="333084" y="574002"/>
                  </a:lnTo>
                  <a:lnTo>
                    <a:pt x="392727" y="584599"/>
                  </a:lnTo>
                  <a:lnTo>
                    <a:pt x="454852" y="593978"/>
                  </a:lnTo>
                  <a:lnTo>
                    <a:pt x="515374" y="598446"/>
                  </a:lnTo>
                  <a:lnTo>
                    <a:pt x="566321" y="605489"/>
                  </a:lnTo>
                  <a:lnTo>
                    <a:pt x="622491" y="609266"/>
                  </a:lnTo>
                  <a:lnTo>
                    <a:pt x="673319" y="616104"/>
                  </a:lnTo>
                  <a:lnTo>
                    <a:pt x="735173" y="618651"/>
                  </a:lnTo>
                  <a:lnTo>
                    <a:pt x="796653" y="622630"/>
                  </a:lnTo>
                  <a:lnTo>
                    <a:pt x="848529" y="628746"/>
                  </a:lnTo>
                  <a:lnTo>
                    <a:pt x="903836" y="629954"/>
                  </a:lnTo>
                  <a:lnTo>
                    <a:pt x="959821" y="633312"/>
                  </a:lnTo>
                  <a:lnTo>
                    <a:pt x="1015940" y="639304"/>
                  </a:lnTo>
                  <a:lnTo>
                    <a:pt x="1072086" y="640488"/>
                  </a:lnTo>
                  <a:lnTo>
                    <a:pt x="1118878" y="640693"/>
                  </a:lnTo>
                  <a:lnTo>
                    <a:pt x="1164631" y="640741"/>
                  </a:lnTo>
                  <a:lnTo>
                    <a:pt x="1220648" y="640768"/>
                  </a:lnTo>
                  <a:lnTo>
                    <a:pt x="1281498" y="648013"/>
                  </a:lnTo>
                  <a:lnTo>
                    <a:pt x="1338578" y="650657"/>
                  </a:lnTo>
                  <a:lnTo>
                    <a:pt x="1394913" y="651179"/>
                  </a:lnTo>
                  <a:lnTo>
                    <a:pt x="1452271" y="658518"/>
                  </a:lnTo>
                  <a:lnTo>
                    <a:pt x="1505136" y="662023"/>
                  </a:lnTo>
                  <a:lnTo>
                    <a:pt x="1552721" y="666989"/>
                  </a:lnTo>
                  <a:lnTo>
                    <a:pt x="1601945" y="669975"/>
                  </a:lnTo>
                  <a:lnTo>
                    <a:pt x="1651119" y="671303"/>
                  </a:lnTo>
                  <a:lnTo>
                    <a:pt x="1700270" y="671893"/>
                  </a:lnTo>
                  <a:lnTo>
                    <a:pt x="1757212" y="672225"/>
                  </a:lnTo>
                  <a:lnTo>
                    <a:pt x="1813478" y="665102"/>
                  </a:lnTo>
                  <a:lnTo>
                    <a:pt x="1868614" y="661634"/>
                  </a:lnTo>
                  <a:lnTo>
                    <a:pt x="1925895" y="653718"/>
                  </a:lnTo>
                  <a:lnTo>
                    <a:pt x="1978469" y="640562"/>
                  </a:lnTo>
                  <a:lnTo>
                    <a:pt x="2040583" y="614798"/>
                  </a:lnTo>
                  <a:lnTo>
                    <a:pt x="2073555" y="593567"/>
                  </a:lnTo>
                  <a:lnTo>
                    <a:pt x="2097492" y="565569"/>
                  </a:lnTo>
                  <a:lnTo>
                    <a:pt x="2108058" y="545352"/>
                  </a:lnTo>
                  <a:lnTo>
                    <a:pt x="2110415" y="524668"/>
                  </a:lnTo>
                  <a:lnTo>
                    <a:pt x="2102395" y="482793"/>
                  </a:lnTo>
                  <a:lnTo>
                    <a:pt x="2079971" y="433491"/>
                  </a:lnTo>
                  <a:lnTo>
                    <a:pt x="2032849" y="377999"/>
                  </a:lnTo>
                  <a:lnTo>
                    <a:pt x="1998643" y="345114"/>
                  </a:lnTo>
                  <a:lnTo>
                    <a:pt x="1936533" y="306423"/>
                  </a:lnTo>
                  <a:lnTo>
                    <a:pt x="1909754" y="290977"/>
                  </a:lnTo>
                  <a:lnTo>
                    <a:pt x="1883882" y="274702"/>
                  </a:lnTo>
                  <a:lnTo>
                    <a:pt x="1857109" y="259351"/>
                  </a:lnTo>
                  <a:lnTo>
                    <a:pt x="1831239" y="243104"/>
                  </a:lnTo>
                  <a:lnTo>
                    <a:pt x="1773450" y="222296"/>
                  </a:lnTo>
                  <a:lnTo>
                    <a:pt x="1718224" y="190989"/>
                  </a:lnTo>
                  <a:lnTo>
                    <a:pt x="1667390" y="171780"/>
                  </a:lnTo>
                  <a:lnTo>
                    <a:pt x="1612288" y="153601"/>
                  </a:lnTo>
                  <a:lnTo>
                    <a:pt x="1556344" y="133415"/>
                  </a:lnTo>
                  <a:lnTo>
                    <a:pt x="1500233" y="118163"/>
                  </a:lnTo>
                  <a:lnTo>
                    <a:pt x="1444089" y="103885"/>
                  </a:lnTo>
                  <a:lnTo>
                    <a:pt x="1387939" y="89800"/>
                  </a:lnTo>
                  <a:lnTo>
                    <a:pt x="1331787" y="76922"/>
                  </a:lnTo>
                  <a:lnTo>
                    <a:pt x="1275635" y="70046"/>
                  </a:lnTo>
                  <a:lnTo>
                    <a:pt x="1213894" y="57769"/>
                  </a:lnTo>
                  <a:lnTo>
                    <a:pt x="1162715" y="53135"/>
                  </a:lnTo>
                  <a:lnTo>
                    <a:pt x="1100255" y="43164"/>
                  </a:lnTo>
                  <a:lnTo>
                    <a:pt x="1050015" y="33340"/>
                  </a:lnTo>
                  <a:lnTo>
                    <a:pt x="998085" y="24190"/>
                  </a:lnTo>
                  <a:lnTo>
                    <a:pt x="946823" y="19789"/>
                  </a:lnTo>
                  <a:lnTo>
                    <a:pt x="893226" y="11534"/>
                  </a:lnTo>
                  <a:lnTo>
                    <a:pt x="865024" y="90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779523" y="344113"/>
            <a:ext cx="1937245" cy="628149"/>
            <a:chOff x="2779523" y="344113"/>
            <a:chExt cx="1937245" cy="628149"/>
          </a:xfrm>
        </p:grpSpPr>
        <p:sp>
          <p:nvSpPr>
            <p:cNvPr id="2" name="Freeform 1"/>
            <p:cNvSpPr/>
            <p:nvPr/>
          </p:nvSpPr>
          <p:spPr>
            <a:xfrm>
              <a:off x="2779523" y="61065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73010" y="11992"/>
                  </a:lnTo>
                  <a:lnTo>
                    <a:pt x="118836" y="3582"/>
                  </a:lnTo>
                  <a:lnTo>
                    <a:pt x="63075" y="7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37772" y="344113"/>
              <a:ext cx="310332" cy="628149"/>
            </a:xfrm>
            <a:custGeom>
              <a:avLst/>
              <a:gdLst/>
              <a:ahLst/>
              <a:cxnLst/>
              <a:rect l="0" t="0" r="0" b="0"/>
              <a:pathLst>
                <a:path w="310332" h="628149">
                  <a:moveTo>
                    <a:pt x="26062" y="24384"/>
                  </a:moveTo>
                  <a:lnTo>
                    <a:pt x="17728" y="61862"/>
                  </a:lnTo>
                  <a:lnTo>
                    <a:pt x="7417" y="118530"/>
                  </a:lnTo>
                  <a:lnTo>
                    <a:pt x="1008" y="139926"/>
                  </a:lnTo>
                  <a:lnTo>
                    <a:pt x="0" y="141186"/>
                  </a:lnTo>
                  <a:lnTo>
                    <a:pt x="5342" y="116184"/>
                  </a:lnTo>
                  <a:lnTo>
                    <a:pt x="27515" y="71460"/>
                  </a:lnTo>
                  <a:lnTo>
                    <a:pt x="75280" y="17655"/>
                  </a:lnTo>
                  <a:lnTo>
                    <a:pt x="101866" y="1983"/>
                  </a:lnTo>
                  <a:lnTo>
                    <a:pt x="124873" y="0"/>
                  </a:lnTo>
                  <a:lnTo>
                    <a:pt x="148357" y="4188"/>
                  </a:lnTo>
                  <a:lnTo>
                    <a:pt x="175901" y="20870"/>
                  </a:lnTo>
                  <a:lnTo>
                    <a:pt x="220835" y="67422"/>
                  </a:lnTo>
                  <a:lnTo>
                    <a:pt x="249153" y="118370"/>
                  </a:lnTo>
                  <a:lnTo>
                    <a:pt x="263218" y="167785"/>
                  </a:lnTo>
                  <a:lnTo>
                    <a:pt x="273625" y="226360"/>
                  </a:lnTo>
                  <a:lnTo>
                    <a:pt x="276059" y="284660"/>
                  </a:lnTo>
                  <a:lnTo>
                    <a:pt x="270113" y="346938"/>
                  </a:lnTo>
                  <a:lnTo>
                    <a:pt x="263003" y="409023"/>
                  </a:lnTo>
                  <a:lnTo>
                    <a:pt x="241928" y="471892"/>
                  </a:lnTo>
                  <a:lnTo>
                    <a:pt x="220913" y="522097"/>
                  </a:lnTo>
                  <a:lnTo>
                    <a:pt x="182964" y="578456"/>
                  </a:lnTo>
                  <a:lnTo>
                    <a:pt x="162477" y="599361"/>
                  </a:lnTo>
                  <a:lnTo>
                    <a:pt x="110230" y="626555"/>
                  </a:lnTo>
                  <a:lnTo>
                    <a:pt x="89206" y="628148"/>
                  </a:lnTo>
                  <a:lnTo>
                    <a:pt x="69334" y="623786"/>
                  </a:lnTo>
                  <a:lnTo>
                    <a:pt x="52703" y="614049"/>
                  </a:lnTo>
                  <a:lnTo>
                    <a:pt x="40632" y="595683"/>
                  </a:lnTo>
                  <a:lnTo>
                    <a:pt x="35775" y="584234"/>
                  </a:lnTo>
                  <a:lnTo>
                    <a:pt x="34529" y="540176"/>
                  </a:lnTo>
                  <a:lnTo>
                    <a:pt x="45758" y="489697"/>
                  </a:lnTo>
                  <a:lnTo>
                    <a:pt x="56653" y="467496"/>
                  </a:lnTo>
                  <a:lnTo>
                    <a:pt x="72413" y="452170"/>
                  </a:lnTo>
                  <a:lnTo>
                    <a:pt x="81529" y="446445"/>
                  </a:lnTo>
                  <a:lnTo>
                    <a:pt x="104137" y="443204"/>
                  </a:lnTo>
                  <a:lnTo>
                    <a:pt x="129782" y="446832"/>
                  </a:lnTo>
                  <a:lnTo>
                    <a:pt x="192694" y="474697"/>
                  </a:lnTo>
                  <a:lnTo>
                    <a:pt x="246920" y="511959"/>
                  </a:lnTo>
                  <a:lnTo>
                    <a:pt x="295737" y="565913"/>
                  </a:lnTo>
                  <a:lnTo>
                    <a:pt x="310331" y="5823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06031" y="90545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43826" y="368497"/>
              <a:ext cx="443465" cy="503435"/>
            </a:xfrm>
            <a:custGeom>
              <a:avLst/>
              <a:gdLst/>
              <a:ahLst/>
              <a:cxnLst/>
              <a:rect l="0" t="0" r="0" b="0"/>
              <a:pathLst>
                <a:path w="443465" h="503435">
                  <a:moveTo>
                    <a:pt x="272816" y="0"/>
                  </a:moveTo>
                  <a:lnTo>
                    <a:pt x="235338" y="8333"/>
                  </a:lnTo>
                  <a:lnTo>
                    <a:pt x="183915" y="10095"/>
                  </a:lnTo>
                  <a:lnTo>
                    <a:pt x="137031" y="10400"/>
                  </a:lnTo>
                  <a:lnTo>
                    <a:pt x="86094" y="4901"/>
                  </a:lnTo>
                  <a:lnTo>
                    <a:pt x="39547" y="1452"/>
                  </a:lnTo>
                  <a:lnTo>
                    <a:pt x="16672" y="6884"/>
                  </a:lnTo>
                  <a:lnTo>
                    <a:pt x="7297" y="11609"/>
                  </a:lnTo>
                  <a:lnTo>
                    <a:pt x="2217" y="18268"/>
                  </a:lnTo>
                  <a:lnTo>
                    <a:pt x="0" y="26216"/>
                  </a:lnTo>
                  <a:lnTo>
                    <a:pt x="2469" y="54171"/>
                  </a:lnTo>
                  <a:lnTo>
                    <a:pt x="20430" y="115948"/>
                  </a:lnTo>
                  <a:lnTo>
                    <a:pt x="27629" y="153678"/>
                  </a:lnTo>
                  <a:lnTo>
                    <a:pt x="30062" y="213240"/>
                  </a:lnTo>
                  <a:lnTo>
                    <a:pt x="33771" y="220539"/>
                  </a:lnTo>
                  <a:lnTo>
                    <a:pt x="39753" y="223065"/>
                  </a:lnTo>
                  <a:lnTo>
                    <a:pt x="47251" y="222409"/>
                  </a:lnTo>
                  <a:lnTo>
                    <a:pt x="104892" y="197494"/>
                  </a:lnTo>
                  <a:lnTo>
                    <a:pt x="165406" y="179111"/>
                  </a:lnTo>
                  <a:lnTo>
                    <a:pt x="188813" y="174361"/>
                  </a:lnTo>
                  <a:lnTo>
                    <a:pt x="250171" y="183734"/>
                  </a:lnTo>
                  <a:lnTo>
                    <a:pt x="299625" y="197947"/>
                  </a:lnTo>
                  <a:lnTo>
                    <a:pt x="357703" y="235569"/>
                  </a:lnTo>
                  <a:lnTo>
                    <a:pt x="396169" y="266417"/>
                  </a:lnTo>
                  <a:lnTo>
                    <a:pt x="432690" y="316277"/>
                  </a:lnTo>
                  <a:lnTo>
                    <a:pt x="442527" y="337099"/>
                  </a:lnTo>
                  <a:lnTo>
                    <a:pt x="443464" y="379731"/>
                  </a:lnTo>
                  <a:lnTo>
                    <a:pt x="432130" y="429728"/>
                  </a:lnTo>
                  <a:lnTo>
                    <a:pt x="413867" y="461509"/>
                  </a:lnTo>
                  <a:lnTo>
                    <a:pt x="386749" y="485094"/>
                  </a:lnTo>
                  <a:lnTo>
                    <a:pt x="366737" y="495577"/>
                  </a:lnTo>
                  <a:lnTo>
                    <a:pt x="316888" y="503434"/>
                  </a:lnTo>
                  <a:lnTo>
                    <a:pt x="265101" y="501866"/>
                  </a:lnTo>
                  <a:lnTo>
                    <a:pt x="208846" y="486189"/>
                  </a:lnTo>
                  <a:lnTo>
                    <a:pt x="14647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90300" y="831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74611" y="52642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2" y="3120"/>
                  </a:lnTo>
                  <a:lnTo>
                    <a:pt x="92341" y="16789"/>
                  </a:lnTo>
                  <a:lnTo>
                    <a:pt x="3596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48311" y="66329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4" y="3119"/>
                  </a:lnTo>
                  <a:lnTo>
                    <a:pt x="72935" y="9065"/>
                  </a:lnTo>
                  <a:lnTo>
                    <a:pt x="12840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93982" y="336911"/>
            <a:ext cx="1828595" cy="764970"/>
            <a:chOff x="4993982" y="336911"/>
            <a:chExt cx="1828595" cy="764970"/>
          </a:xfrm>
        </p:grpSpPr>
        <p:sp>
          <p:nvSpPr>
            <p:cNvPr id="10" name="Freeform 9"/>
            <p:cNvSpPr/>
            <p:nvPr/>
          </p:nvSpPr>
          <p:spPr>
            <a:xfrm>
              <a:off x="4993982" y="522734"/>
              <a:ext cx="396609" cy="579147"/>
            </a:xfrm>
            <a:custGeom>
              <a:avLst/>
              <a:gdLst/>
              <a:ahLst/>
              <a:cxnLst/>
              <a:rect l="0" t="0" r="0" b="0"/>
              <a:pathLst>
                <a:path w="396609" h="579147">
                  <a:moveTo>
                    <a:pt x="301852" y="151089"/>
                  </a:moveTo>
                  <a:lnTo>
                    <a:pt x="272001" y="96045"/>
                  </a:lnTo>
                  <a:lnTo>
                    <a:pt x="245434" y="59261"/>
                  </a:lnTo>
                  <a:lnTo>
                    <a:pt x="209616" y="27955"/>
                  </a:lnTo>
                  <a:lnTo>
                    <a:pt x="154785" y="1528"/>
                  </a:lnTo>
                  <a:lnTo>
                    <a:pt x="133543" y="0"/>
                  </a:lnTo>
                  <a:lnTo>
                    <a:pt x="91311" y="8551"/>
                  </a:lnTo>
                  <a:lnTo>
                    <a:pt x="59705" y="23718"/>
                  </a:lnTo>
                  <a:lnTo>
                    <a:pt x="33703" y="48619"/>
                  </a:lnTo>
                  <a:lnTo>
                    <a:pt x="8253" y="98817"/>
                  </a:lnTo>
                  <a:lnTo>
                    <a:pt x="0" y="133262"/>
                  </a:lnTo>
                  <a:lnTo>
                    <a:pt x="675" y="169984"/>
                  </a:lnTo>
                  <a:lnTo>
                    <a:pt x="15789" y="224504"/>
                  </a:lnTo>
                  <a:lnTo>
                    <a:pt x="39671" y="263727"/>
                  </a:lnTo>
                  <a:lnTo>
                    <a:pt x="46347" y="271805"/>
                  </a:lnTo>
                  <a:lnTo>
                    <a:pt x="66242" y="283899"/>
                  </a:lnTo>
                  <a:lnTo>
                    <a:pt x="111552" y="301196"/>
                  </a:lnTo>
                  <a:lnTo>
                    <a:pt x="154869" y="301110"/>
                  </a:lnTo>
                  <a:lnTo>
                    <a:pt x="181545" y="290295"/>
                  </a:lnTo>
                  <a:lnTo>
                    <a:pt x="244821" y="238964"/>
                  </a:lnTo>
                  <a:lnTo>
                    <a:pt x="260907" y="212221"/>
                  </a:lnTo>
                  <a:lnTo>
                    <a:pt x="264027" y="210561"/>
                  </a:lnTo>
                  <a:lnTo>
                    <a:pt x="266107" y="214134"/>
                  </a:lnTo>
                  <a:lnTo>
                    <a:pt x="269719" y="266150"/>
                  </a:lnTo>
                  <a:lnTo>
                    <a:pt x="270158" y="323209"/>
                  </a:lnTo>
                  <a:lnTo>
                    <a:pt x="270245" y="384870"/>
                  </a:lnTo>
                  <a:lnTo>
                    <a:pt x="277498" y="443280"/>
                  </a:lnTo>
                  <a:lnTo>
                    <a:pt x="279818" y="492818"/>
                  </a:lnTo>
                  <a:lnTo>
                    <a:pt x="280506" y="543371"/>
                  </a:lnTo>
                  <a:lnTo>
                    <a:pt x="280709" y="579146"/>
                  </a:lnTo>
                  <a:lnTo>
                    <a:pt x="283127" y="524161"/>
                  </a:lnTo>
                  <a:lnTo>
                    <a:pt x="291970" y="500563"/>
                  </a:lnTo>
                  <a:lnTo>
                    <a:pt x="339358" y="450191"/>
                  </a:lnTo>
                  <a:lnTo>
                    <a:pt x="366777" y="434164"/>
                  </a:lnTo>
                  <a:lnTo>
                    <a:pt x="396608" y="424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53803" y="621181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72745" y="4939"/>
                  </a:lnTo>
                  <a:lnTo>
                    <a:pt x="110948" y="8984"/>
                  </a:lnTo>
                  <a:lnTo>
                    <a:pt x="50251" y="102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96000" y="336911"/>
              <a:ext cx="18805" cy="463255"/>
            </a:xfrm>
            <a:custGeom>
              <a:avLst/>
              <a:gdLst/>
              <a:ahLst/>
              <a:cxnLst/>
              <a:rect l="0" t="0" r="0" b="0"/>
              <a:pathLst>
                <a:path w="18805" h="463255">
                  <a:moveTo>
                    <a:pt x="0" y="0"/>
                  </a:moveTo>
                  <a:lnTo>
                    <a:pt x="0" y="58617"/>
                  </a:lnTo>
                  <a:lnTo>
                    <a:pt x="7235" y="107895"/>
                  </a:lnTo>
                  <a:lnTo>
                    <a:pt x="9553" y="161821"/>
                  </a:lnTo>
                  <a:lnTo>
                    <a:pt x="11409" y="218743"/>
                  </a:lnTo>
                  <a:lnTo>
                    <a:pt x="18804" y="280555"/>
                  </a:lnTo>
                  <a:lnTo>
                    <a:pt x="17270" y="332692"/>
                  </a:lnTo>
                  <a:lnTo>
                    <a:pt x="12526" y="380895"/>
                  </a:lnTo>
                  <a:lnTo>
                    <a:pt x="11120" y="425984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96041" y="7264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96083" y="375334"/>
              <a:ext cx="326494" cy="530117"/>
            </a:xfrm>
            <a:custGeom>
              <a:avLst/>
              <a:gdLst/>
              <a:ahLst/>
              <a:cxnLst/>
              <a:rect l="0" t="0" r="0" b="0"/>
              <a:pathLst>
                <a:path w="326494" h="530117">
                  <a:moveTo>
                    <a:pt x="0" y="35277"/>
                  </a:moveTo>
                  <a:lnTo>
                    <a:pt x="27556" y="28041"/>
                  </a:lnTo>
                  <a:lnTo>
                    <a:pt x="83778" y="25399"/>
                  </a:lnTo>
                  <a:lnTo>
                    <a:pt x="140290" y="24877"/>
                  </a:lnTo>
                  <a:lnTo>
                    <a:pt x="196514" y="23604"/>
                  </a:lnTo>
                  <a:lnTo>
                    <a:pt x="249561" y="13301"/>
                  </a:lnTo>
                  <a:lnTo>
                    <a:pt x="294181" y="0"/>
                  </a:lnTo>
                  <a:lnTo>
                    <a:pt x="303746" y="61"/>
                  </a:lnTo>
                  <a:lnTo>
                    <a:pt x="320611" y="6367"/>
                  </a:lnTo>
                  <a:lnTo>
                    <a:pt x="324875" y="12494"/>
                  </a:lnTo>
                  <a:lnTo>
                    <a:pt x="326493" y="28661"/>
                  </a:lnTo>
                  <a:lnTo>
                    <a:pt x="316829" y="76041"/>
                  </a:lnTo>
                  <a:lnTo>
                    <a:pt x="296723" y="133579"/>
                  </a:lnTo>
                  <a:lnTo>
                    <a:pt x="281140" y="189745"/>
                  </a:lnTo>
                  <a:lnTo>
                    <a:pt x="259561" y="250276"/>
                  </a:lnTo>
                  <a:lnTo>
                    <a:pt x="242820" y="305387"/>
                  </a:lnTo>
                  <a:lnTo>
                    <a:pt x="225865" y="362352"/>
                  </a:lnTo>
                  <a:lnTo>
                    <a:pt x="216137" y="423305"/>
                  </a:lnTo>
                  <a:lnTo>
                    <a:pt x="202970" y="480392"/>
                  </a:lnTo>
                  <a:lnTo>
                    <a:pt x="200041" y="530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37036" y="1807571"/>
            <a:ext cx="3181674" cy="574197"/>
            <a:chOff x="937036" y="1807571"/>
            <a:chExt cx="3181674" cy="574197"/>
          </a:xfrm>
        </p:grpSpPr>
        <p:sp>
          <p:nvSpPr>
            <p:cNvPr id="16" name="Freeform 15"/>
            <p:cNvSpPr/>
            <p:nvPr/>
          </p:nvSpPr>
          <p:spPr>
            <a:xfrm>
              <a:off x="937036" y="1947772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31585"/>
                  </a:moveTo>
                  <a:lnTo>
                    <a:pt x="151688" y="20407"/>
                  </a:lnTo>
                  <a:lnTo>
                    <a:pt x="118904" y="13455"/>
                  </a:lnTo>
                  <a:lnTo>
                    <a:pt x="67074" y="9936"/>
                  </a:lnTo>
                  <a:lnTo>
                    <a:pt x="24947" y="23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51824" y="1807571"/>
              <a:ext cx="285337" cy="403512"/>
            </a:xfrm>
            <a:custGeom>
              <a:avLst/>
              <a:gdLst/>
              <a:ahLst/>
              <a:cxnLst/>
              <a:rect l="0" t="0" r="0" b="0"/>
              <a:pathLst>
                <a:path w="285337" h="403512">
                  <a:moveTo>
                    <a:pt x="43181" y="34916"/>
                  </a:moveTo>
                  <a:lnTo>
                    <a:pt x="11942" y="72394"/>
                  </a:lnTo>
                  <a:lnTo>
                    <a:pt x="1221" y="89007"/>
                  </a:lnTo>
                  <a:lnTo>
                    <a:pt x="0" y="88524"/>
                  </a:lnTo>
                  <a:lnTo>
                    <a:pt x="6445" y="62532"/>
                  </a:lnTo>
                  <a:lnTo>
                    <a:pt x="21248" y="39329"/>
                  </a:lnTo>
                  <a:lnTo>
                    <a:pt x="40451" y="17636"/>
                  </a:lnTo>
                  <a:lnTo>
                    <a:pt x="66549" y="1980"/>
                  </a:lnTo>
                  <a:lnTo>
                    <a:pt x="89441" y="0"/>
                  </a:lnTo>
                  <a:lnTo>
                    <a:pt x="112874" y="4190"/>
                  </a:lnTo>
                  <a:lnTo>
                    <a:pt x="131087" y="13851"/>
                  </a:lnTo>
                  <a:lnTo>
                    <a:pt x="154495" y="43622"/>
                  </a:lnTo>
                  <a:lnTo>
                    <a:pt x="174960" y="95604"/>
                  </a:lnTo>
                  <a:lnTo>
                    <a:pt x="190267" y="150932"/>
                  </a:lnTo>
                  <a:lnTo>
                    <a:pt x="198967" y="206921"/>
                  </a:lnTo>
                  <a:lnTo>
                    <a:pt x="192280" y="270277"/>
                  </a:lnTo>
                  <a:lnTo>
                    <a:pt x="176574" y="325945"/>
                  </a:lnTo>
                  <a:lnTo>
                    <a:pt x="137632" y="389434"/>
                  </a:lnTo>
                  <a:lnTo>
                    <a:pt x="130715" y="397603"/>
                  </a:lnTo>
                  <a:lnTo>
                    <a:pt x="120254" y="401879"/>
                  </a:lnTo>
                  <a:lnTo>
                    <a:pt x="93033" y="403511"/>
                  </a:lnTo>
                  <a:lnTo>
                    <a:pt x="82265" y="399969"/>
                  </a:lnTo>
                  <a:lnTo>
                    <a:pt x="67181" y="386675"/>
                  </a:lnTo>
                  <a:lnTo>
                    <a:pt x="59696" y="365948"/>
                  </a:lnTo>
                  <a:lnTo>
                    <a:pt x="57540" y="342308"/>
                  </a:lnTo>
                  <a:lnTo>
                    <a:pt x="60481" y="320103"/>
                  </a:lnTo>
                  <a:lnTo>
                    <a:pt x="65243" y="311608"/>
                  </a:lnTo>
                  <a:lnTo>
                    <a:pt x="79892" y="299050"/>
                  </a:lnTo>
                  <a:lnTo>
                    <a:pt x="101221" y="295808"/>
                  </a:lnTo>
                  <a:lnTo>
                    <a:pt x="147452" y="303259"/>
                  </a:lnTo>
                  <a:lnTo>
                    <a:pt x="174162" y="318236"/>
                  </a:lnTo>
                  <a:lnTo>
                    <a:pt x="233941" y="373342"/>
                  </a:lnTo>
                  <a:lnTo>
                    <a:pt x="285336" y="4034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74031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00335" y="1848761"/>
              <a:ext cx="271057" cy="358278"/>
            </a:xfrm>
            <a:custGeom>
              <a:avLst/>
              <a:gdLst/>
              <a:ahLst/>
              <a:cxnLst/>
              <a:rect l="0" t="0" r="0" b="0"/>
              <a:pathLst>
                <a:path w="271057" h="358278">
                  <a:moveTo>
                    <a:pt x="157965" y="4254"/>
                  </a:moveTo>
                  <a:lnTo>
                    <a:pt x="99348" y="13319"/>
                  </a:lnTo>
                  <a:lnTo>
                    <a:pt x="42751" y="3137"/>
                  </a:lnTo>
                  <a:lnTo>
                    <a:pt x="32023" y="0"/>
                  </a:lnTo>
                  <a:lnTo>
                    <a:pt x="22531" y="248"/>
                  </a:lnTo>
                  <a:lnTo>
                    <a:pt x="5745" y="6763"/>
                  </a:lnTo>
                  <a:lnTo>
                    <a:pt x="1503" y="12946"/>
                  </a:lnTo>
                  <a:lnTo>
                    <a:pt x="0" y="63630"/>
                  </a:lnTo>
                  <a:lnTo>
                    <a:pt x="11485" y="119568"/>
                  </a:lnTo>
                  <a:lnTo>
                    <a:pt x="20999" y="172861"/>
                  </a:lnTo>
                  <a:lnTo>
                    <a:pt x="23370" y="172811"/>
                  </a:lnTo>
                  <a:lnTo>
                    <a:pt x="41171" y="153103"/>
                  </a:lnTo>
                  <a:lnTo>
                    <a:pt x="66038" y="139085"/>
                  </a:lnTo>
                  <a:lnTo>
                    <a:pt x="101221" y="127522"/>
                  </a:lnTo>
                  <a:lnTo>
                    <a:pt x="124557" y="126500"/>
                  </a:lnTo>
                  <a:lnTo>
                    <a:pt x="186018" y="139632"/>
                  </a:lnTo>
                  <a:lnTo>
                    <a:pt x="209037" y="150600"/>
                  </a:lnTo>
                  <a:lnTo>
                    <a:pt x="236139" y="175518"/>
                  </a:lnTo>
                  <a:lnTo>
                    <a:pt x="257851" y="215379"/>
                  </a:lnTo>
                  <a:lnTo>
                    <a:pt x="268540" y="247744"/>
                  </a:lnTo>
                  <a:lnTo>
                    <a:pt x="271056" y="285279"/>
                  </a:lnTo>
                  <a:lnTo>
                    <a:pt x="267500" y="308139"/>
                  </a:lnTo>
                  <a:lnTo>
                    <a:pt x="262573" y="316808"/>
                  </a:lnTo>
                  <a:lnTo>
                    <a:pt x="219660" y="348906"/>
                  </a:lnTo>
                  <a:lnTo>
                    <a:pt x="183524" y="358277"/>
                  </a:lnTo>
                  <a:lnTo>
                    <a:pt x="148771" y="355465"/>
                  </a:lnTo>
                  <a:lnTo>
                    <a:pt x="94794" y="341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16269" y="1916186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82996" y="27511"/>
                  </a:lnTo>
                  <a:lnTo>
                    <a:pt x="25834" y="455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58383" y="207411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25042" y="0"/>
                  </a:lnTo>
                  <a:lnTo>
                    <a:pt x="70409" y="16666"/>
                  </a:lnTo>
                  <a:lnTo>
                    <a:pt x="33730" y="197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12425" y="1930888"/>
              <a:ext cx="330311" cy="450880"/>
            </a:xfrm>
            <a:custGeom>
              <a:avLst/>
              <a:gdLst/>
              <a:ahLst/>
              <a:cxnLst/>
              <a:rect l="0" t="0" r="0" b="0"/>
              <a:pathLst>
                <a:path w="330311" h="450880">
                  <a:moveTo>
                    <a:pt x="214497" y="164283"/>
                  </a:moveTo>
                  <a:lnTo>
                    <a:pt x="208908" y="105666"/>
                  </a:lnTo>
                  <a:lnTo>
                    <a:pt x="195369" y="53831"/>
                  </a:lnTo>
                  <a:lnTo>
                    <a:pt x="171378" y="18636"/>
                  </a:lnTo>
                  <a:lnTo>
                    <a:pt x="164694" y="11033"/>
                  </a:lnTo>
                  <a:lnTo>
                    <a:pt x="141669" y="2585"/>
                  </a:lnTo>
                  <a:lnTo>
                    <a:pt x="114279" y="0"/>
                  </a:lnTo>
                  <a:lnTo>
                    <a:pt x="90407" y="2751"/>
                  </a:lnTo>
                  <a:lnTo>
                    <a:pt x="68099" y="14112"/>
                  </a:lnTo>
                  <a:lnTo>
                    <a:pt x="30771" y="44412"/>
                  </a:lnTo>
                  <a:lnTo>
                    <a:pt x="13700" y="71444"/>
                  </a:lnTo>
                  <a:lnTo>
                    <a:pt x="1233" y="101680"/>
                  </a:lnTo>
                  <a:lnTo>
                    <a:pt x="0" y="125541"/>
                  </a:lnTo>
                  <a:lnTo>
                    <a:pt x="8740" y="178987"/>
                  </a:lnTo>
                  <a:lnTo>
                    <a:pt x="18351" y="215043"/>
                  </a:lnTo>
                  <a:lnTo>
                    <a:pt x="25242" y="222689"/>
                  </a:lnTo>
                  <a:lnTo>
                    <a:pt x="45376" y="231185"/>
                  </a:lnTo>
                  <a:lnTo>
                    <a:pt x="66802" y="231842"/>
                  </a:lnTo>
                  <a:lnTo>
                    <a:pt x="130243" y="216386"/>
                  </a:lnTo>
                  <a:lnTo>
                    <a:pt x="172378" y="197191"/>
                  </a:lnTo>
                  <a:lnTo>
                    <a:pt x="198378" y="177673"/>
                  </a:lnTo>
                  <a:lnTo>
                    <a:pt x="203751" y="177889"/>
                  </a:lnTo>
                  <a:lnTo>
                    <a:pt x="207333" y="182712"/>
                  </a:lnTo>
                  <a:lnTo>
                    <a:pt x="220789" y="238069"/>
                  </a:lnTo>
                  <a:lnTo>
                    <a:pt x="224189" y="299437"/>
                  </a:lnTo>
                  <a:lnTo>
                    <a:pt x="224860" y="356966"/>
                  </a:lnTo>
                  <a:lnTo>
                    <a:pt x="224993" y="413390"/>
                  </a:lnTo>
                  <a:lnTo>
                    <a:pt x="225011" y="441503"/>
                  </a:lnTo>
                  <a:lnTo>
                    <a:pt x="222676" y="448532"/>
                  </a:lnTo>
                  <a:lnTo>
                    <a:pt x="218780" y="450879"/>
                  </a:lnTo>
                  <a:lnTo>
                    <a:pt x="213843" y="450103"/>
                  </a:lnTo>
                  <a:lnTo>
                    <a:pt x="210551" y="444907"/>
                  </a:lnTo>
                  <a:lnTo>
                    <a:pt x="206894" y="426655"/>
                  </a:lnTo>
                  <a:lnTo>
                    <a:pt x="211508" y="406065"/>
                  </a:lnTo>
                  <a:lnTo>
                    <a:pt x="227259" y="377861"/>
                  </a:lnTo>
                  <a:lnTo>
                    <a:pt x="233534" y="369839"/>
                  </a:lnTo>
                  <a:lnTo>
                    <a:pt x="252983" y="357807"/>
                  </a:lnTo>
                  <a:lnTo>
                    <a:pt x="313225" y="327877"/>
                  </a:lnTo>
                  <a:lnTo>
                    <a:pt x="330310" y="3222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00663" y="202147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0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27051" y="1821430"/>
              <a:ext cx="10525" cy="347441"/>
            </a:xfrm>
            <a:custGeom>
              <a:avLst/>
              <a:gdLst/>
              <a:ahLst/>
              <a:cxnLst/>
              <a:rect l="0" t="0" r="0" b="0"/>
              <a:pathLst>
                <a:path w="10525" h="347441">
                  <a:moveTo>
                    <a:pt x="10524" y="0"/>
                  </a:moveTo>
                  <a:lnTo>
                    <a:pt x="2190" y="48931"/>
                  </a:lnTo>
                  <a:lnTo>
                    <a:pt x="646" y="96776"/>
                  </a:lnTo>
                  <a:lnTo>
                    <a:pt x="188" y="147997"/>
                  </a:lnTo>
                  <a:lnTo>
                    <a:pt x="53" y="200218"/>
                  </a:lnTo>
                  <a:lnTo>
                    <a:pt x="12" y="249617"/>
                  </a:lnTo>
                  <a:lnTo>
                    <a:pt x="0" y="297008"/>
                  </a:lnTo>
                  <a:lnTo>
                    <a:pt x="1167" y="325026"/>
                  </a:lnTo>
                  <a:lnTo>
                    <a:pt x="1052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84974" y="210569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11316" y="1892628"/>
              <a:ext cx="307394" cy="370999"/>
            </a:xfrm>
            <a:custGeom>
              <a:avLst/>
              <a:gdLst/>
              <a:ahLst/>
              <a:cxnLst/>
              <a:rect l="0" t="0" r="0" b="0"/>
              <a:pathLst>
                <a:path w="307394" h="370999">
                  <a:moveTo>
                    <a:pt x="0" y="13030"/>
                  </a:moveTo>
                  <a:lnTo>
                    <a:pt x="26386" y="28671"/>
                  </a:lnTo>
                  <a:lnTo>
                    <a:pt x="62280" y="39371"/>
                  </a:lnTo>
                  <a:lnTo>
                    <a:pt x="119450" y="40460"/>
                  </a:lnTo>
                  <a:lnTo>
                    <a:pt x="181132" y="29756"/>
                  </a:lnTo>
                  <a:lnTo>
                    <a:pt x="236037" y="22443"/>
                  </a:lnTo>
                  <a:lnTo>
                    <a:pt x="285081" y="0"/>
                  </a:lnTo>
                  <a:lnTo>
                    <a:pt x="292999" y="834"/>
                  </a:lnTo>
                  <a:lnTo>
                    <a:pt x="299448" y="4899"/>
                  </a:lnTo>
                  <a:lnTo>
                    <a:pt x="304917" y="11119"/>
                  </a:lnTo>
                  <a:lnTo>
                    <a:pt x="307393" y="18775"/>
                  </a:lnTo>
                  <a:lnTo>
                    <a:pt x="305288" y="47487"/>
                  </a:lnTo>
                  <a:lnTo>
                    <a:pt x="296086" y="83941"/>
                  </a:lnTo>
                  <a:lnTo>
                    <a:pt x="271556" y="139004"/>
                  </a:lnTo>
                  <a:lnTo>
                    <a:pt x="244525" y="200299"/>
                  </a:lnTo>
                  <a:lnTo>
                    <a:pt x="224920" y="254890"/>
                  </a:lnTo>
                  <a:lnTo>
                    <a:pt x="201512" y="307789"/>
                  </a:lnTo>
                  <a:lnTo>
                    <a:pt x="189513" y="3709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316476" y="2558425"/>
            <a:ext cx="815333" cy="368498"/>
            <a:chOff x="3316476" y="2558425"/>
            <a:chExt cx="815333" cy="368498"/>
          </a:xfrm>
        </p:grpSpPr>
        <p:sp>
          <p:nvSpPr>
            <p:cNvPr id="28" name="Freeform 27"/>
            <p:cNvSpPr/>
            <p:nvPr/>
          </p:nvSpPr>
          <p:spPr>
            <a:xfrm>
              <a:off x="3400704" y="2579481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4" y="178431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16476" y="2726880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57350" y="3120"/>
                  </a:lnTo>
                  <a:lnTo>
                    <a:pt x="95634" y="9553"/>
                  </a:lnTo>
                  <a:lnTo>
                    <a:pt x="3661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68379" y="2558425"/>
              <a:ext cx="27124" cy="263213"/>
            </a:xfrm>
            <a:custGeom>
              <a:avLst/>
              <a:gdLst/>
              <a:ahLst/>
              <a:cxnLst/>
              <a:rect l="0" t="0" r="0" b="0"/>
              <a:pathLst>
                <a:path w="27124" h="263213">
                  <a:moveTo>
                    <a:pt x="6066" y="0"/>
                  </a:moveTo>
                  <a:lnTo>
                    <a:pt x="2947" y="42691"/>
                  </a:lnTo>
                  <a:lnTo>
                    <a:pt x="0" y="65767"/>
                  </a:lnTo>
                  <a:lnTo>
                    <a:pt x="7641" y="125121"/>
                  </a:lnTo>
                  <a:lnTo>
                    <a:pt x="14826" y="187842"/>
                  </a:lnTo>
                  <a:lnTo>
                    <a:pt x="24695" y="244838"/>
                  </a:lnTo>
                  <a:lnTo>
                    <a:pt x="2712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32373" y="2811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69243" y="2575918"/>
              <a:ext cx="162566" cy="351005"/>
            </a:xfrm>
            <a:custGeom>
              <a:avLst/>
              <a:gdLst/>
              <a:ahLst/>
              <a:cxnLst/>
              <a:rect l="0" t="0" r="0" b="0"/>
              <a:pathLst>
                <a:path w="162566" h="351005">
                  <a:moveTo>
                    <a:pt x="0" y="35149"/>
                  </a:moveTo>
                  <a:lnTo>
                    <a:pt x="42692" y="32029"/>
                  </a:lnTo>
                  <a:lnTo>
                    <a:pt x="105336" y="13818"/>
                  </a:lnTo>
                  <a:lnTo>
                    <a:pt x="147409" y="0"/>
                  </a:lnTo>
                  <a:lnTo>
                    <a:pt x="154425" y="2357"/>
                  </a:lnTo>
                  <a:lnTo>
                    <a:pt x="159102" y="8609"/>
                  </a:lnTo>
                  <a:lnTo>
                    <a:pt x="162220" y="17455"/>
                  </a:lnTo>
                  <a:lnTo>
                    <a:pt x="162565" y="36644"/>
                  </a:lnTo>
                  <a:lnTo>
                    <a:pt x="151303" y="96394"/>
                  </a:lnTo>
                  <a:lnTo>
                    <a:pt x="142324" y="159620"/>
                  </a:lnTo>
                  <a:lnTo>
                    <a:pt x="129256" y="217007"/>
                  </a:lnTo>
                  <a:lnTo>
                    <a:pt x="118321" y="276296"/>
                  </a:lnTo>
                  <a:lnTo>
                    <a:pt x="110837" y="308591"/>
                  </a:lnTo>
                  <a:lnTo>
                    <a:pt x="115814" y="3510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79150" y="2579481"/>
            <a:ext cx="1263421" cy="542621"/>
            <a:chOff x="979150" y="2579481"/>
            <a:chExt cx="1263421" cy="542621"/>
          </a:xfrm>
        </p:grpSpPr>
        <p:sp>
          <p:nvSpPr>
            <p:cNvPr id="34" name="Freeform 33"/>
            <p:cNvSpPr/>
            <p:nvPr/>
          </p:nvSpPr>
          <p:spPr>
            <a:xfrm>
              <a:off x="1116020" y="2611067"/>
              <a:ext cx="19595" cy="210571"/>
            </a:xfrm>
            <a:custGeom>
              <a:avLst/>
              <a:gdLst/>
              <a:ahLst/>
              <a:cxnLst/>
              <a:rect l="0" t="0" r="0" b="0"/>
              <a:pathLst>
                <a:path w="19595" h="210571">
                  <a:moveTo>
                    <a:pt x="10529" y="0"/>
                  </a:moveTo>
                  <a:lnTo>
                    <a:pt x="10529" y="48931"/>
                  </a:lnTo>
                  <a:lnTo>
                    <a:pt x="16118" y="102472"/>
                  </a:lnTo>
                  <a:lnTo>
                    <a:pt x="19594" y="147215"/>
                  </a:lnTo>
                  <a:lnTo>
                    <a:pt x="14168" y="17422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031792" y="2737409"/>
              <a:ext cx="221100" cy="52643"/>
            </a:xfrm>
            <a:custGeom>
              <a:avLst/>
              <a:gdLst/>
              <a:ahLst/>
              <a:cxnLst/>
              <a:rect l="0" t="0" r="0" b="0"/>
              <a:pathLst>
                <a:path w="221100" h="52643">
                  <a:moveTo>
                    <a:pt x="221099" y="0"/>
                  </a:moveTo>
                  <a:lnTo>
                    <a:pt x="158818" y="17958"/>
                  </a:lnTo>
                  <a:lnTo>
                    <a:pt x="104768" y="28547"/>
                  </a:lnTo>
                  <a:lnTo>
                    <a:pt x="43433" y="3959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63461" y="2579481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31585" y="0"/>
                  </a:moveTo>
                  <a:lnTo>
                    <a:pt x="20407" y="16768"/>
                  </a:lnTo>
                  <a:lnTo>
                    <a:pt x="13455" y="55141"/>
                  </a:lnTo>
                  <a:lnTo>
                    <a:pt x="11106" y="113274"/>
                  </a:lnTo>
                  <a:lnTo>
                    <a:pt x="10642" y="176750"/>
                  </a:lnTo>
                  <a:lnTo>
                    <a:pt x="16140" y="229106"/>
                  </a:lnTo>
                  <a:lnTo>
                    <a:pt x="12632" y="251564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74031" y="2821637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79316" y="2628594"/>
              <a:ext cx="286142" cy="319386"/>
            </a:xfrm>
            <a:custGeom>
              <a:avLst/>
              <a:gdLst/>
              <a:ahLst/>
              <a:cxnLst/>
              <a:rect l="0" t="0" r="0" b="0"/>
              <a:pathLst>
                <a:path w="286142" h="319386">
                  <a:moveTo>
                    <a:pt x="0" y="24587"/>
                  </a:moveTo>
                  <a:lnTo>
                    <a:pt x="55044" y="41375"/>
                  </a:lnTo>
                  <a:lnTo>
                    <a:pt x="92998" y="43209"/>
                  </a:lnTo>
                  <a:lnTo>
                    <a:pt x="147745" y="33941"/>
                  </a:lnTo>
                  <a:lnTo>
                    <a:pt x="209229" y="17413"/>
                  </a:lnTo>
                  <a:lnTo>
                    <a:pt x="263036" y="0"/>
                  </a:lnTo>
                  <a:lnTo>
                    <a:pt x="271283" y="1177"/>
                  </a:lnTo>
                  <a:lnTo>
                    <a:pt x="277952" y="5471"/>
                  </a:lnTo>
                  <a:lnTo>
                    <a:pt x="283567" y="11843"/>
                  </a:lnTo>
                  <a:lnTo>
                    <a:pt x="286141" y="20770"/>
                  </a:lnTo>
                  <a:lnTo>
                    <a:pt x="285881" y="43168"/>
                  </a:lnTo>
                  <a:lnTo>
                    <a:pt x="268946" y="95674"/>
                  </a:lnTo>
                  <a:lnTo>
                    <a:pt x="253123" y="154226"/>
                  </a:lnTo>
                  <a:lnTo>
                    <a:pt x="233143" y="216181"/>
                  </a:lnTo>
                  <a:lnTo>
                    <a:pt x="211231" y="276158"/>
                  </a:lnTo>
                  <a:lnTo>
                    <a:pt x="200237" y="302288"/>
                  </a:lnTo>
                  <a:lnTo>
                    <a:pt x="189513" y="319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79150" y="3032207"/>
              <a:ext cx="1263421" cy="89895"/>
            </a:xfrm>
            <a:custGeom>
              <a:avLst/>
              <a:gdLst/>
              <a:ahLst/>
              <a:cxnLst/>
              <a:rect l="0" t="0" r="0" b="0"/>
              <a:pathLst>
                <a:path w="1263421" h="89895">
                  <a:moveTo>
                    <a:pt x="1263420" y="0"/>
                  </a:moveTo>
                  <a:lnTo>
                    <a:pt x="1209545" y="25194"/>
                  </a:lnTo>
                  <a:lnTo>
                    <a:pt x="1146328" y="47710"/>
                  </a:lnTo>
                  <a:lnTo>
                    <a:pt x="1094018" y="54788"/>
                  </a:lnTo>
                  <a:lnTo>
                    <a:pt x="1038625" y="61515"/>
                  </a:lnTo>
                  <a:lnTo>
                    <a:pt x="991053" y="62680"/>
                  </a:lnTo>
                  <a:lnTo>
                    <a:pt x="934324" y="63025"/>
                  </a:lnTo>
                  <a:lnTo>
                    <a:pt x="873062" y="63128"/>
                  </a:lnTo>
                  <a:lnTo>
                    <a:pt x="810456" y="63158"/>
                  </a:lnTo>
                  <a:lnTo>
                    <a:pt x="747452" y="63167"/>
                  </a:lnTo>
                  <a:lnTo>
                    <a:pt x="687328" y="70406"/>
                  </a:lnTo>
                  <a:lnTo>
                    <a:pt x="631604" y="73049"/>
                  </a:lnTo>
                  <a:lnTo>
                    <a:pt x="568742" y="67548"/>
                  </a:lnTo>
                  <a:lnTo>
                    <a:pt x="505884" y="72138"/>
                  </a:lnTo>
                  <a:lnTo>
                    <a:pt x="463483" y="74175"/>
                  </a:lnTo>
                  <a:lnTo>
                    <a:pt x="402490" y="80729"/>
                  </a:lnTo>
                  <a:lnTo>
                    <a:pt x="350233" y="83191"/>
                  </a:lnTo>
                  <a:lnTo>
                    <a:pt x="307348" y="83767"/>
                  </a:lnTo>
                  <a:lnTo>
                    <a:pt x="264111" y="87142"/>
                  </a:lnTo>
                  <a:lnTo>
                    <a:pt x="206547" y="89381"/>
                  </a:lnTo>
                  <a:lnTo>
                    <a:pt x="159855" y="88874"/>
                  </a:lnTo>
                  <a:lnTo>
                    <a:pt x="119504" y="89894"/>
                  </a:lnTo>
                  <a:lnTo>
                    <a:pt x="57661" y="8534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1116020" y="3432290"/>
            <a:ext cx="210571" cy="19793"/>
          </a:xfrm>
          <a:custGeom>
            <a:avLst/>
            <a:gdLst/>
            <a:ahLst/>
            <a:cxnLst/>
            <a:rect l="0" t="0" r="0" b="0"/>
            <a:pathLst>
              <a:path w="210571" h="19793">
                <a:moveTo>
                  <a:pt x="210570" y="0"/>
                </a:moveTo>
                <a:lnTo>
                  <a:pt x="147120" y="16788"/>
                </a:lnTo>
                <a:lnTo>
                  <a:pt x="99613" y="19792"/>
                </a:lnTo>
                <a:lnTo>
                  <a:pt x="37398" y="17687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759088" y="1737202"/>
            <a:ext cx="1495046" cy="1021265"/>
            <a:chOff x="5759088" y="1737202"/>
            <a:chExt cx="1495046" cy="1021265"/>
          </a:xfrm>
        </p:grpSpPr>
        <p:sp>
          <p:nvSpPr>
            <p:cNvPr id="42" name="Freeform 41"/>
            <p:cNvSpPr/>
            <p:nvPr/>
          </p:nvSpPr>
          <p:spPr>
            <a:xfrm>
              <a:off x="5759088" y="1737202"/>
              <a:ext cx="31586" cy="947565"/>
            </a:xfrm>
            <a:custGeom>
              <a:avLst/>
              <a:gdLst/>
              <a:ahLst/>
              <a:cxnLst/>
              <a:rect l="0" t="0" r="0" b="0"/>
              <a:pathLst>
                <a:path w="31586" h="947565">
                  <a:moveTo>
                    <a:pt x="31585" y="0"/>
                  </a:moveTo>
                  <a:lnTo>
                    <a:pt x="25996" y="58617"/>
                  </a:lnTo>
                  <a:lnTo>
                    <a:pt x="22520" y="110174"/>
                  </a:lnTo>
                  <a:lnTo>
                    <a:pt x="15901" y="169904"/>
                  </a:lnTo>
                  <a:lnTo>
                    <a:pt x="17710" y="220877"/>
                  </a:lnTo>
                  <a:lnTo>
                    <a:pt x="20396" y="283532"/>
                  </a:lnTo>
                  <a:lnTo>
                    <a:pt x="22031" y="344362"/>
                  </a:lnTo>
                  <a:lnTo>
                    <a:pt x="28234" y="393581"/>
                  </a:lnTo>
                  <a:lnTo>
                    <a:pt x="30923" y="452134"/>
                  </a:lnTo>
                  <a:lnTo>
                    <a:pt x="31454" y="508760"/>
                  </a:lnTo>
                  <a:lnTo>
                    <a:pt x="31559" y="565006"/>
                  </a:lnTo>
                  <a:lnTo>
                    <a:pt x="28461" y="621176"/>
                  </a:lnTo>
                  <a:lnTo>
                    <a:pt x="23251" y="672652"/>
                  </a:lnTo>
                  <a:lnTo>
                    <a:pt x="22032" y="715417"/>
                  </a:lnTo>
                  <a:lnTo>
                    <a:pt x="21345" y="777784"/>
                  </a:lnTo>
                  <a:lnTo>
                    <a:pt x="19972" y="832658"/>
                  </a:lnTo>
                  <a:lnTo>
                    <a:pt x="12741" y="893715"/>
                  </a:lnTo>
                  <a:lnTo>
                    <a:pt x="8064" y="927320"/>
                  </a:lnTo>
                  <a:lnTo>
                    <a:pt x="0" y="947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69658" y="226362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9066"/>
                  </a:lnTo>
                  <a:lnTo>
                    <a:pt x="19562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59129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53328" y="2053057"/>
              <a:ext cx="221699" cy="498665"/>
            </a:xfrm>
            <a:custGeom>
              <a:avLst/>
              <a:gdLst/>
              <a:ahLst/>
              <a:cxnLst/>
              <a:rect l="0" t="0" r="0" b="0"/>
              <a:pathLst>
                <a:path w="221699" h="498665">
                  <a:moveTo>
                    <a:pt x="53242" y="0"/>
                  </a:moveTo>
                  <a:lnTo>
                    <a:pt x="37601" y="26386"/>
                  </a:lnTo>
                  <a:lnTo>
                    <a:pt x="18398" y="83312"/>
                  </a:lnTo>
                  <a:lnTo>
                    <a:pt x="12563" y="125207"/>
                  </a:lnTo>
                  <a:lnTo>
                    <a:pt x="11766" y="117259"/>
                  </a:lnTo>
                  <a:lnTo>
                    <a:pt x="16906" y="92065"/>
                  </a:lnTo>
                  <a:lnTo>
                    <a:pt x="31427" y="62373"/>
                  </a:lnTo>
                  <a:lnTo>
                    <a:pt x="47056" y="47998"/>
                  </a:lnTo>
                  <a:lnTo>
                    <a:pt x="56137" y="42527"/>
                  </a:lnTo>
                  <a:lnTo>
                    <a:pt x="78705" y="39568"/>
                  </a:lnTo>
                  <a:lnTo>
                    <a:pt x="101994" y="43322"/>
                  </a:lnTo>
                  <a:lnTo>
                    <a:pt x="128258" y="58589"/>
                  </a:lnTo>
                  <a:lnTo>
                    <a:pt x="150858" y="80270"/>
                  </a:lnTo>
                  <a:lnTo>
                    <a:pt x="176336" y="128333"/>
                  </a:lnTo>
                  <a:lnTo>
                    <a:pt x="186030" y="172165"/>
                  </a:lnTo>
                  <a:lnTo>
                    <a:pt x="194895" y="228200"/>
                  </a:lnTo>
                  <a:lnTo>
                    <a:pt x="198336" y="291044"/>
                  </a:lnTo>
                  <a:lnTo>
                    <a:pt x="191899" y="348278"/>
                  </a:lnTo>
                  <a:lnTo>
                    <a:pt x="181413" y="401630"/>
                  </a:lnTo>
                  <a:lnTo>
                    <a:pt x="162838" y="445255"/>
                  </a:lnTo>
                  <a:lnTo>
                    <a:pt x="145236" y="465393"/>
                  </a:lnTo>
                  <a:lnTo>
                    <a:pt x="115594" y="484294"/>
                  </a:lnTo>
                  <a:lnTo>
                    <a:pt x="84585" y="497304"/>
                  </a:lnTo>
                  <a:lnTo>
                    <a:pt x="63663" y="498664"/>
                  </a:lnTo>
                  <a:lnTo>
                    <a:pt x="43835" y="494199"/>
                  </a:lnTo>
                  <a:lnTo>
                    <a:pt x="12043" y="472269"/>
                  </a:lnTo>
                  <a:lnTo>
                    <a:pt x="4719" y="465754"/>
                  </a:lnTo>
                  <a:lnTo>
                    <a:pt x="1006" y="457902"/>
                  </a:lnTo>
                  <a:lnTo>
                    <a:pt x="0" y="439818"/>
                  </a:lnTo>
                  <a:lnTo>
                    <a:pt x="6011" y="409906"/>
                  </a:lnTo>
                  <a:lnTo>
                    <a:pt x="20790" y="384406"/>
                  </a:lnTo>
                  <a:lnTo>
                    <a:pt x="36479" y="372448"/>
                  </a:lnTo>
                  <a:lnTo>
                    <a:pt x="56320" y="364404"/>
                  </a:lnTo>
                  <a:lnTo>
                    <a:pt x="80736" y="360829"/>
                  </a:lnTo>
                  <a:lnTo>
                    <a:pt x="104066" y="365479"/>
                  </a:lnTo>
                  <a:lnTo>
                    <a:pt x="133812" y="381251"/>
                  </a:lnTo>
                  <a:lnTo>
                    <a:pt x="195453" y="428289"/>
                  </a:lnTo>
                  <a:lnTo>
                    <a:pt x="221698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54010" y="24636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709030" y="2077152"/>
              <a:ext cx="283375" cy="360411"/>
            </a:xfrm>
            <a:custGeom>
              <a:avLst/>
              <a:gdLst/>
              <a:ahLst/>
              <a:cxnLst/>
              <a:rect l="0" t="0" r="0" b="0"/>
              <a:pathLst>
                <a:path w="283375" h="360411">
                  <a:moveTo>
                    <a:pt x="229250" y="28547"/>
                  </a:moveTo>
                  <a:lnTo>
                    <a:pt x="167157" y="22958"/>
                  </a:lnTo>
                  <a:lnTo>
                    <a:pt x="109706" y="10589"/>
                  </a:lnTo>
                  <a:lnTo>
                    <a:pt x="59018" y="0"/>
                  </a:lnTo>
                  <a:lnTo>
                    <a:pt x="21273" y="981"/>
                  </a:lnTo>
                  <a:lnTo>
                    <a:pt x="9880" y="3151"/>
                  </a:lnTo>
                  <a:lnTo>
                    <a:pt x="3454" y="9277"/>
                  </a:lnTo>
                  <a:lnTo>
                    <a:pt x="341" y="18040"/>
                  </a:lnTo>
                  <a:lnTo>
                    <a:pt x="0" y="39085"/>
                  </a:lnTo>
                  <a:lnTo>
                    <a:pt x="6846" y="97309"/>
                  </a:lnTo>
                  <a:lnTo>
                    <a:pt x="18943" y="132369"/>
                  </a:lnTo>
                  <a:lnTo>
                    <a:pt x="27044" y="138706"/>
                  </a:lnTo>
                  <a:lnTo>
                    <a:pt x="48524" y="142627"/>
                  </a:lnTo>
                  <a:lnTo>
                    <a:pt x="100441" y="137952"/>
                  </a:lnTo>
                  <a:lnTo>
                    <a:pt x="152637" y="145868"/>
                  </a:lnTo>
                  <a:lnTo>
                    <a:pt x="215045" y="170512"/>
                  </a:lnTo>
                  <a:lnTo>
                    <a:pt x="238144" y="183670"/>
                  </a:lnTo>
                  <a:lnTo>
                    <a:pt x="253869" y="200436"/>
                  </a:lnTo>
                  <a:lnTo>
                    <a:pt x="279086" y="239795"/>
                  </a:lnTo>
                  <a:lnTo>
                    <a:pt x="283374" y="260476"/>
                  </a:lnTo>
                  <a:lnTo>
                    <a:pt x="276596" y="302347"/>
                  </a:lnTo>
                  <a:lnTo>
                    <a:pt x="261735" y="328302"/>
                  </a:lnTo>
                  <a:lnTo>
                    <a:pt x="242515" y="350810"/>
                  </a:lnTo>
                  <a:lnTo>
                    <a:pt x="219548" y="358948"/>
                  </a:lnTo>
                  <a:lnTo>
                    <a:pt x="176852" y="360410"/>
                  </a:lnTo>
                  <a:lnTo>
                    <a:pt x="120503" y="350424"/>
                  </a:lnTo>
                  <a:lnTo>
                    <a:pt x="71322" y="344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90964" y="1810901"/>
              <a:ext cx="63170" cy="947566"/>
            </a:xfrm>
            <a:custGeom>
              <a:avLst/>
              <a:gdLst/>
              <a:ahLst/>
              <a:cxnLst/>
              <a:rect l="0" t="0" r="0" b="0"/>
              <a:pathLst>
                <a:path w="63170" h="947566">
                  <a:moveTo>
                    <a:pt x="0" y="0"/>
                  </a:moveTo>
                  <a:lnTo>
                    <a:pt x="3119" y="42692"/>
                  </a:lnTo>
                  <a:lnTo>
                    <a:pt x="8332" y="86349"/>
                  </a:lnTo>
                  <a:lnTo>
                    <a:pt x="12997" y="141788"/>
                  </a:lnTo>
                  <a:lnTo>
                    <a:pt x="18668" y="190970"/>
                  </a:lnTo>
                  <a:lnTo>
                    <a:pt x="23469" y="242587"/>
                  </a:lnTo>
                  <a:lnTo>
                    <a:pt x="32300" y="294926"/>
                  </a:lnTo>
                  <a:lnTo>
                    <a:pt x="39206" y="347479"/>
                  </a:lnTo>
                  <a:lnTo>
                    <a:pt x="44371" y="400094"/>
                  </a:lnTo>
                  <a:lnTo>
                    <a:pt x="50191" y="455848"/>
                  </a:lnTo>
                  <a:lnTo>
                    <a:pt x="55035" y="513702"/>
                  </a:lnTo>
                  <a:lnTo>
                    <a:pt x="60760" y="567889"/>
                  </a:lnTo>
                  <a:lnTo>
                    <a:pt x="62456" y="620989"/>
                  </a:lnTo>
                  <a:lnTo>
                    <a:pt x="62959" y="673767"/>
                  </a:lnTo>
                  <a:lnTo>
                    <a:pt x="63107" y="723330"/>
                  </a:lnTo>
                  <a:lnTo>
                    <a:pt x="63152" y="773890"/>
                  </a:lnTo>
                  <a:lnTo>
                    <a:pt x="63165" y="830205"/>
                  </a:lnTo>
                  <a:lnTo>
                    <a:pt x="63169" y="880816"/>
                  </a:lnTo>
                  <a:lnTo>
                    <a:pt x="60050" y="919209"/>
                  </a:lnTo>
                  <a:lnTo>
                    <a:pt x="52642" y="947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455034" y="1684559"/>
            <a:ext cx="1199599" cy="1137079"/>
            <a:chOff x="8455034" y="1684559"/>
            <a:chExt cx="1199599" cy="1137079"/>
          </a:xfrm>
        </p:grpSpPr>
        <p:sp>
          <p:nvSpPr>
            <p:cNvPr id="50" name="Freeform 49"/>
            <p:cNvSpPr/>
            <p:nvPr/>
          </p:nvSpPr>
          <p:spPr>
            <a:xfrm>
              <a:off x="8455034" y="1747730"/>
              <a:ext cx="9878" cy="842281"/>
            </a:xfrm>
            <a:custGeom>
              <a:avLst/>
              <a:gdLst/>
              <a:ahLst/>
              <a:cxnLst/>
              <a:rect l="0" t="0" r="0" b="0"/>
              <a:pathLst>
                <a:path w="9878" h="842281">
                  <a:moveTo>
                    <a:pt x="9877" y="0"/>
                  </a:moveTo>
                  <a:lnTo>
                    <a:pt x="3812" y="34792"/>
                  </a:lnTo>
                  <a:lnTo>
                    <a:pt x="5213" y="93657"/>
                  </a:lnTo>
                  <a:lnTo>
                    <a:pt x="4207" y="145904"/>
                  </a:lnTo>
                  <a:lnTo>
                    <a:pt x="8197" y="203888"/>
                  </a:lnTo>
                  <a:lnTo>
                    <a:pt x="9545" y="265402"/>
                  </a:lnTo>
                  <a:lnTo>
                    <a:pt x="9812" y="323783"/>
                  </a:lnTo>
                  <a:lnTo>
                    <a:pt x="9858" y="373316"/>
                  </a:lnTo>
                  <a:lnTo>
                    <a:pt x="9871" y="423868"/>
                  </a:lnTo>
                  <a:lnTo>
                    <a:pt x="9876" y="483463"/>
                  </a:lnTo>
                  <a:lnTo>
                    <a:pt x="9877" y="545885"/>
                  </a:lnTo>
                  <a:lnTo>
                    <a:pt x="2642" y="598899"/>
                  </a:lnTo>
                  <a:lnTo>
                    <a:pt x="0" y="653218"/>
                  </a:lnTo>
                  <a:lnTo>
                    <a:pt x="5067" y="703419"/>
                  </a:lnTo>
                  <a:lnTo>
                    <a:pt x="8927" y="762771"/>
                  </a:lnTo>
                  <a:lnTo>
                    <a:pt x="9690" y="814530"/>
                  </a:lnTo>
                  <a:lnTo>
                    <a:pt x="9877" y="842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17601" y="1968829"/>
              <a:ext cx="10524" cy="421141"/>
            </a:xfrm>
            <a:custGeom>
              <a:avLst/>
              <a:gdLst/>
              <a:ahLst/>
              <a:cxnLst/>
              <a:rect l="0" t="0" r="0" b="0"/>
              <a:pathLst>
                <a:path w="10524" h="421141">
                  <a:moveTo>
                    <a:pt x="10523" y="0"/>
                  </a:moveTo>
                  <a:lnTo>
                    <a:pt x="2190" y="48930"/>
                  </a:lnTo>
                  <a:lnTo>
                    <a:pt x="645" y="99896"/>
                  </a:lnTo>
                  <a:lnTo>
                    <a:pt x="188" y="153211"/>
                  </a:lnTo>
                  <a:lnTo>
                    <a:pt x="52" y="204883"/>
                  </a:lnTo>
                  <a:lnTo>
                    <a:pt x="12" y="264647"/>
                  </a:lnTo>
                  <a:lnTo>
                    <a:pt x="0" y="320569"/>
                  </a:lnTo>
                  <a:lnTo>
                    <a:pt x="5585" y="381387"/>
                  </a:lnTo>
                  <a:lnTo>
                    <a:pt x="1052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28165" y="238996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75565" y="2002311"/>
              <a:ext cx="335662" cy="429772"/>
            </a:xfrm>
            <a:custGeom>
              <a:avLst/>
              <a:gdLst/>
              <a:ahLst/>
              <a:cxnLst/>
              <a:rect l="0" t="0" r="0" b="0"/>
              <a:pathLst>
                <a:path w="335662" h="429772">
                  <a:moveTo>
                    <a:pt x="0" y="19160"/>
                  </a:moveTo>
                  <a:lnTo>
                    <a:pt x="54144" y="19160"/>
                  </a:lnTo>
                  <a:lnTo>
                    <a:pt x="109091" y="19160"/>
                  </a:lnTo>
                  <a:lnTo>
                    <a:pt x="165005" y="19160"/>
                  </a:lnTo>
                  <a:lnTo>
                    <a:pt x="217990" y="16040"/>
                  </a:lnTo>
                  <a:lnTo>
                    <a:pt x="275671" y="2372"/>
                  </a:lnTo>
                  <a:lnTo>
                    <a:pt x="305794" y="0"/>
                  </a:lnTo>
                  <a:lnTo>
                    <a:pt x="317337" y="4047"/>
                  </a:lnTo>
                  <a:lnTo>
                    <a:pt x="326202" y="11424"/>
                  </a:lnTo>
                  <a:lnTo>
                    <a:pt x="333281" y="21022"/>
                  </a:lnTo>
                  <a:lnTo>
                    <a:pt x="335661" y="32100"/>
                  </a:lnTo>
                  <a:lnTo>
                    <a:pt x="332066" y="56886"/>
                  </a:lnTo>
                  <a:lnTo>
                    <a:pt x="311865" y="113267"/>
                  </a:lnTo>
                  <a:lnTo>
                    <a:pt x="299205" y="168316"/>
                  </a:lnTo>
                  <a:lnTo>
                    <a:pt x="288045" y="221022"/>
                  </a:lnTo>
                  <a:lnTo>
                    <a:pt x="273793" y="281346"/>
                  </a:lnTo>
                  <a:lnTo>
                    <a:pt x="256200" y="344022"/>
                  </a:lnTo>
                  <a:lnTo>
                    <a:pt x="235137" y="406241"/>
                  </a:lnTo>
                  <a:lnTo>
                    <a:pt x="221098" y="429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17957" y="1684559"/>
              <a:ext cx="36676" cy="1137079"/>
            </a:xfrm>
            <a:custGeom>
              <a:avLst/>
              <a:gdLst/>
              <a:ahLst/>
              <a:cxnLst/>
              <a:rect l="0" t="0" r="0" b="0"/>
              <a:pathLst>
                <a:path w="36676" h="1137079">
                  <a:moveTo>
                    <a:pt x="15618" y="0"/>
                  </a:moveTo>
                  <a:lnTo>
                    <a:pt x="4165" y="48931"/>
                  </a:lnTo>
                  <a:lnTo>
                    <a:pt x="0" y="79069"/>
                  </a:lnTo>
                  <a:lnTo>
                    <a:pt x="3061" y="127023"/>
                  </a:lnTo>
                  <a:lnTo>
                    <a:pt x="4188" y="173048"/>
                  </a:lnTo>
                  <a:lnTo>
                    <a:pt x="4823" y="229218"/>
                  </a:lnTo>
                  <a:lnTo>
                    <a:pt x="10600" y="281086"/>
                  </a:lnTo>
                  <a:lnTo>
                    <a:pt x="14131" y="333499"/>
                  </a:lnTo>
                  <a:lnTo>
                    <a:pt x="15178" y="386074"/>
                  </a:lnTo>
                  <a:lnTo>
                    <a:pt x="21077" y="438696"/>
                  </a:lnTo>
                  <a:lnTo>
                    <a:pt x="19055" y="496922"/>
                  </a:lnTo>
                  <a:lnTo>
                    <a:pt x="22226" y="553038"/>
                  </a:lnTo>
                  <a:lnTo>
                    <a:pt x="24986" y="612299"/>
                  </a:lnTo>
                  <a:lnTo>
                    <a:pt x="25803" y="668723"/>
                  </a:lnTo>
                  <a:lnTo>
                    <a:pt x="31633" y="728075"/>
                  </a:lnTo>
                  <a:lnTo>
                    <a:pt x="35180" y="790114"/>
                  </a:lnTo>
                  <a:lnTo>
                    <a:pt x="36232" y="847360"/>
                  </a:lnTo>
                  <a:lnTo>
                    <a:pt x="36543" y="906956"/>
                  </a:lnTo>
                  <a:lnTo>
                    <a:pt x="36635" y="957890"/>
                  </a:lnTo>
                  <a:lnTo>
                    <a:pt x="36663" y="1008206"/>
                  </a:lnTo>
                  <a:lnTo>
                    <a:pt x="36673" y="1070374"/>
                  </a:lnTo>
                  <a:lnTo>
                    <a:pt x="36674" y="1122169"/>
                  </a:lnTo>
                  <a:lnTo>
                    <a:pt x="36675" y="11370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43689" y="2032000"/>
            <a:ext cx="852809" cy="736995"/>
            <a:chOff x="7643689" y="2032000"/>
            <a:chExt cx="852809" cy="736995"/>
          </a:xfrm>
        </p:grpSpPr>
        <p:sp>
          <p:nvSpPr>
            <p:cNvPr id="56" name="Freeform 55"/>
            <p:cNvSpPr/>
            <p:nvPr/>
          </p:nvSpPr>
          <p:spPr>
            <a:xfrm>
              <a:off x="7643689" y="2032000"/>
              <a:ext cx="511295" cy="400083"/>
            </a:xfrm>
            <a:custGeom>
              <a:avLst/>
              <a:gdLst/>
              <a:ahLst/>
              <a:cxnLst/>
              <a:rect l="0" t="0" r="0" b="0"/>
              <a:pathLst>
                <a:path w="511295" h="400083">
                  <a:moveTo>
                    <a:pt x="105285" y="0"/>
                  </a:moveTo>
                  <a:lnTo>
                    <a:pt x="163901" y="20243"/>
                  </a:lnTo>
                  <a:lnTo>
                    <a:pt x="220415" y="44986"/>
                  </a:lnTo>
                  <a:lnTo>
                    <a:pt x="276658" y="58432"/>
                  </a:lnTo>
                  <a:lnTo>
                    <a:pt x="337776" y="69825"/>
                  </a:lnTo>
                  <a:lnTo>
                    <a:pt x="400339" y="80610"/>
                  </a:lnTo>
                  <a:lnTo>
                    <a:pt x="460990" y="90045"/>
                  </a:lnTo>
                  <a:lnTo>
                    <a:pt x="494223" y="92662"/>
                  </a:lnTo>
                  <a:lnTo>
                    <a:pt x="503788" y="96870"/>
                  </a:lnTo>
                  <a:lnTo>
                    <a:pt x="508993" y="103184"/>
                  </a:lnTo>
                  <a:lnTo>
                    <a:pt x="511294" y="110903"/>
                  </a:lnTo>
                  <a:lnTo>
                    <a:pt x="508149" y="118389"/>
                  </a:lnTo>
                  <a:lnTo>
                    <a:pt x="458266" y="161355"/>
                  </a:lnTo>
                  <a:lnTo>
                    <a:pt x="401043" y="196521"/>
                  </a:lnTo>
                  <a:lnTo>
                    <a:pt x="343687" y="231841"/>
                  </a:lnTo>
                  <a:lnTo>
                    <a:pt x="285162" y="264208"/>
                  </a:lnTo>
                  <a:lnTo>
                    <a:pt x="234864" y="295391"/>
                  </a:lnTo>
                  <a:lnTo>
                    <a:pt x="208410" y="312911"/>
                  </a:lnTo>
                  <a:lnTo>
                    <a:pt x="147209" y="344986"/>
                  </a:lnTo>
                  <a:lnTo>
                    <a:pt x="86326" y="371900"/>
                  </a:lnTo>
                  <a:lnTo>
                    <a:pt x="22951" y="392587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76284" y="2516310"/>
              <a:ext cx="20214" cy="252685"/>
            </a:xfrm>
            <a:custGeom>
              <a:avLst/>
              <a:gdLst/>
              <a:ahLst/>
              <a:cxnLst/>
              <a:rect l="0" t="0" r="0" b="0"/>
              <a:pathLst>
                <a:path w="20214" h="252685">
                  <a:moveTo>
                    <a:pt x="20213" y="0"/>
                  </a:moveTo>
                  <a:lnTo>
                    <a:pt x="3425" y="55045"/>
                  </a:lnTo>
                  <a:lnTo>
                    <a:pt x="0" y="106453"/>
                  </a:lnTo>
                  <a:lnTo>
                    <a:pt x="2525" y="144626"/>
                  </a:lnTo>
                  <a:lnTo>
                    <a:pt x="9912" y="206912"/>
                  </a:lnTo>
                  <a:lnTo>
                    <a:pt x="20213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434375" y="3166674"/>
            <a:ext cx="2139530" cy="412944"/>
            <a:chOff x="6434375" y="3166674"/>
            <a:chExt cx="2139530" cy="412944"/>
          </a:xfrm>
        </p:grpSpPr>
        <p:sp>
          <p:nvSpPr>
            <p:cNvPr id="59" name="Freeform 58"/>
            <p:cNvSpPr/>
            <p:nvPr/>
          </p:nvSpPr>
          <p:spPr>
            <a:xfrm>
              <a:off x="6434375" y="3166674"/>
              <a:ext cx="261750" cy="412944"/>
            </a:xfrm>
            <a:custGeom>
              <a:avLst/>
              <a:gdLst/>
              <a:ahLst/>
              <a:cxnLst/>
              <a:rect l="0" t="0" r="0" b="0"/>
              <a:pathLst>
                <a:path w="261750" h="412944">
                  <a:moveTo>
                    <a:pt x="9065" y="118217"/>
                  </a:moveTo>
                  <a:lnTo>
                    <a:pt x="3476" y="134984"/>
                  </a:lnTo>
                  <a:lnTo>
                    <a:pt x="1829" y="135244"/>
                  </a:lnTo>
                  <a:lnTo>
                    <a:pt x="0" y="123055"/>
                  </a:lnTo>
                  <a:lnTo>
                    <a:pt x="4559" y="89884"/>
                  </a:lnTo>
                  <a:lnTo>
                    <a:pt x="31378" y="34417"/>
                  </a:lnTo>
                  <a:lnTo>
                    <a:pt x="45888" y="15462"/>
                  </a:lnTo>
                  <a:lnTo>
                    <a:pt x="64035" y="3138"/>
                  </a:lnTo>
                  <a:lnTo>
                    <a:pt x="86919" y="0"/>
                  </a:lnTo>
                  <a:lnTo>
                    <a:pt x="110347" y="3675"/>
                  </a:lnTo>
                  <a:lnTo>
                    <a:pt x="136691" y="18898"/>
                  </a:lnTo>
                  <a:lnTo>
                    <a:pt x="151966" y="31571"/>
                  </a:lnTo>
                  <a:lnTo>
                    <a:pt x="168129" y="63038"/>
                  </a:lnTo>
                  <a:lnTo>
                    <a:pt x="184072" y="115593"/>
                  </a:lnTo>
                  <a:lnTo>
                    <a:pt x="195366" y="174154"/>
                  </a:lnTo>
                  <a:lnTo>
                    <a:pt x="197626" y="224478"/>
                  </a:lnTo>
                  <a:lnTo>
                    <a:pt x="195176" y="276434"/>
                  </a:lnTo>
                  <a:lnTo>
                    <a:pt x="183922" y="325753"/>
                  </a:lnTo>
                  <a:lnTo>
                    <a:pt x="159647" y="389002"/>
                  </a:lnTo>
                  <a:lnTo>
                    <a:pt x="147740" y="406632"/>
                  </a:lnTo>
                  <a:lnTo>
                    <a:pt x="138950" y="411099"/>
                  </a:lnTo>
                  <a:lnTo>
                    <a:pt x="116704" y="412943"/>
                  </a:lnTo>
                  <a:lnTo>
                    <a:pt x="97459" y="406744"/>
                  </a:lnTo>
                  <a:lnTo>
                    <a:pt x="81107" y="395020"/>
                  </a:lnTo>
                  <a:lnTo>
                    <a:pt x="66040" y="378111"/>
                  </a:lnTo>
                  <a:lnTo>
                    <a:pt x="57784" y="355778"/>
                  </a:lnTo>
                  <a:lnTo>
                    <a:pt x="55285" y="331424"/>
                  </a:lnTo>
                  <a:lnTo>
                    <a:pt x="58073" y="308902"/>
                  </a:lnTo>
                  <a:lnTo>
                    <a:pt x="63964" y="301492"/>
                  </a:lnTo>
                  <a:lnTo>
                    <a:pt x="82988" y="293259"/>
                  </a:lnTo>
                  <a:lnTo>
                    <a:pt x="120006" y="294213"/>
                  </a:lnTo>
                  <a:lnTo>
                    <a:pt x="155020" y="307494"/>
                  </a:lnTo>
                  <a:lnTo>
                    <a:pt x="213919" y="346622"/>
                  </a:lnTo>
                  <a:lnTo>
                    <a:pt x="232303" y="354261"/>
                  </a:lnTo>
                  <a:lnTo>
                    <a:pt x="261749" y="360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75109" y="353757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64598" y="3253305"/>
              <a:ext cx="317056" cy="318207"/>
            </a:xfrm>
            <a:custGeom>
              <a:avLst/>
              <a:gdLst/>
              <a:ahLst/>
              <a:cxnLst/>
              <a:rect l="0" t="0" r="0" b="0"/>
              <a:pathLst>
                <a:path w="317056" h="318207">
                  <a:moveTo>
                    <a:pt x="247423" y="0"/>
                  </a:moveTo>
                  <a:lnTo>
                    <a:pt x="197871" y="14654"/>
                  </a:lnTo>
                  <a:lnTo>
                    <a:pt x="144871" y="12557"/>
                  </a:lnTo>
                  <a:lnTo>
                    <a:pt x="92461" y="7810"/>
                  </a:lnTo>
                  <a:lnTo>
                    <a:pt x="42378" y="1543"/>
                  </a:lnTo>
                  <a:lnTo>
                    <a:pt x="21371" y="6925"/>
                  </a:lnTo>
                  <a:lnTo>
                    <a:pt x="12493" y="11636"/>
                  </a:lnTo>
                  <a:lnTo>
                    <a:pt x="6575" y="20625"/>
                  </a:lnTo>
                  <a:lnTo>
                    <a:pt x="0" y="46212"/>
                  </a:lnTo>
                  <a:lnTo>
                    <a:pt x="1886" y="82323"/>
                  </a:lnTo>
                  <a:lnTo>
                    <a:pt x="14174" y="125966"/>
                  </a:lnTo>
                  <a:lnTo>
                    <a:pt x="25214" y="147232"/>
                  </a:lnTo>
                  <a:lnTo>
                    <a:pt x="32603" y="153137"/>
                  </a:lnTo>
                  <a:lnTo>
                    <a:pt x="41038" y="155904"/>
                  </a:lnTo>
                  <a:lnTo>
                    <a:pt x="50172" y="156579"/>
                  </a:lnTo>
                  <a:lnTo>
                    <a:pt x="66559" y="151089"/>
                  </a:lnTo>
                  <a:lnTo>
                    <a:pt x="123050" y="113984"/>
                  </a:lnTo>
                  <a:lnTo>
                    <a:pt x="158839" y="107863"/>
                  </a:lnTo>
                  <a:lnTo>
                    <a:pt x="193489" y="111638"/>
                  </a:lnTo>
                  <a:lnTo>
                    <a:pt x="247252" y="138170"/>
                  </a:lnTo>
                  <a:lnTo>
                    <a:pt x="306458" y="186080"/>
                  </a:lnTo>
                  <a:lnTo>
                    <a:pt x="314604" y="209434"/>
                  </a:lnTo>
                  <a:lnTo>
                    <a:pt x="317055" y="236971"/>
                  </a:lnTo>
                  <a:lnTo>
                    <a:pt x="314246" y="260909"/>
                  </a:lnTo>
                  <a:lnTo>
                    <a:pt x="302858" y="283246"/>
                  </a:lnTo>
                  <a:lnTo>
                    <a:pt x="294908" y="294116"/>
                  </a:lnTo>
                  <a:lnTo>
                    <a:pt x="273597" y="309313"/>
                  </a:lnTo>
                  <a:lnTo>
                    <a:pt x="261363" y="315003"/>
                  </a:lnTo>
                  <a:lnTo>
                    <a:pt x="235291" y="318206"/>
                  </a:lnTo>
                  <a:lnTo>
                    <a:pt x="180426" y="316320"/>
                  </a:lnTo>
                  <a:lnTo>
                    <a:pt x="15266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48933" y="3411233"/>
              <a:ext cx="168456" cy="10529"/>
            </a:xfrm>
            <a:custGeom>
              <a:avLst/>
              <a:gdLst/>
              <a:ahLst/>
              <a:cxnLst/>
              <a:rect l="0" t="0" r="0" b="0"/>
              <a:pathLst>
                <a:path w="168456" h="10529">
                  <a:moveTo>
                    <a:pt x="168455" y="0"/>
                  </a:moveTo>
                  <a:lnTo>
                    <a:pt x="119525" y="0"/>
                  </a:lnTo>
                  <a:lnTo>
                    <a:pt x="65983" y="5589"/>
                  </a:lnTo>
                  <a:lnTo>
                    <a:pt x="1192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72507" y="3211191"/>
              <a:ext cx="23664" cy="315856"/>
            </a:xfrm>
            <a:custGeom>
              <a:avLst/>
              <a:gdLst/>
              <a:ahLst/>
              <a:cxnLst/>
              <a:rect l="0" t="0" r="0" b="0"/>
              <a:pathLst>
                <a:path w="23664" h="315856">
                  <a:moveTo>
                    <a:pt x="18623" y="0"/>
                  </a:moveTo>
                  <a:lnTo>
                    <a:pt x="3968" y="55141"/>
                  </a:lnTo>
                  <a:lnTo>
                    <a:pt x="0" y="110935"/>
                  </a:lnTo>
                  <a:lnTo>
                    <a:pt x="9268" y="163203"/>
                  </a:lnTo>
                  <a:lnTo>
                    <a:pt x="15851" y="212133"/>
                  </a:lnTo>
                  <a:lnTo>
                    <a:pt x="23663" y="269891"/>
                  </a:lnTo>
                  <a:lnTo>
                    <a:pt x="23592" y="289967"/>
                  </a:lnTo>
                  <a:lnTo>
                    <a:pt x="1862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149057" y="35165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85927" y="3263834"/>
              <a:ext cx="287978" cy="305327"/>
            </a:xfrm>
            <a:custGeom>
              <a:avLst/>
              <a:gdLst/>
              <a:ahLst/>
              <a:cxnLst/>
              <a:rect l="0" t="0" r="0" b="0"/>
              <a:pathLst>
                <a:path w="287978" h="305327">
                  <a:moveTo>
                    <a:pt x="0" y="0"/>
                  </a:moveTo>
                  <a:lnTo>
                    <a:pt x="37478" y="8333"/>
                  </a:lnTo>
                  <a:lnTo>
                    <a:pt x="94490" y="10095"/>
                  </a:lnTo>
                  <a:lnTo>
                    <a:pt x="153673" y="9273"/>
                  </a:lnTo>
                  <a:lnTo>
                    <a:pt x="210423" y="2179"/>
                  </a:lnTo>
                  <a:lnTo>
                    <a:pt x="266693" y="430"/>
                  </a:lnTo>
                  <a:lnTo>
                    <a:pt x="276062" y="4966"/>
                  </a:lnTo>
                  <a:lnTo>
                    <a:pt x="282307" y="12669"/>
                  </a:lnTo>
                  <a:lnTo>
                    <a:pt x="286470" y="22484"/>
                  </a:lnTo>
                  <a:lnTo>
                    <a:pt x="287977" y="42748"/>
                  </a:lnTo>
                  <a:lnTo>
                    <a:pt x="275182" y="97179"/>
                  </a:lnTo>
                  <a:lnTo>
                    <a:pt x="257821" y="156673"/>
                  </a:lnTo>
                  <a:lnTo>
                    <a:pt x="248110" y="219421"/>
                  </a:lnTo>
                  <a:lnTo>
                    <a:pt x="250567" y="282292"/>
                  </a:lnTo>
                  <a:lnTo>
                    <a:pt x="25268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516933" y="3858112"/>
            <a:ext cx="1116021" cy="1100811"/>
            <a:chOff x="5516933" y="3858112"/>
            <a:chExt cx="1116021" cy="1100811"/>
          </a:xfrm>
        </p:grpSpPr>
        <p:sp>
          <p:nvSpPr>
            <p:cNvPr id="67" name="Freeform 66"/>
            <p:cNvSpPr/>
            <p:nvPr/>
          </p:nvSpPr>
          <p:spPr>
            <a:xfrm>
              <a:off x="5616628" y="3858112"/>
              <a:ext cx="247746" cy="417933"/>
            </a:xfrm>
            <a:custGeom>
              <a:avLst/>
              <a:gdLst/>
              <a:ahLst/>
              <a:cxnLst/>
              <a:rect l="0" t="0" r="0" b="0"/>
              <a:pathLst>
                <a:path w="247746" h="417933">
                  <a:moveTo>
                    <a:pt x="5589" y="69017"/>
                  </a:moveTo>
                  <a:lnTo>
                    <a:pt x="5589" y="91374"/>
                  </a:lnTo>
                  <a:lnTo>
                    <a:pt x="4419" y="94450"/>
                  </a:lnTo>
                  <a:lnTo>
                    <a:pt x="2470" y="92991"/>
                  </a:lnTo>
                  <a:lnTo>
                    <a:pt x="0" y="88509"/>
                  </a:lnTo>
                  <a:lnTo>
                    <a:pt x="376" y="74171"/>
                  </a:lnTo>
                  <a:lnTo>
                    <a:pt x="5612" y="56100"/>
                  </a:lnTo>
                  <a:lnTo>
                    <a:pt x="28037" y="19023"/>
                  </a:lnTo>
                  <a:lnTo>
                    <a:pt x="34592" y="11121"/>
                  </a:lnTo>
                  <a:lnTo>
                    <a:pt x="57474" y="2341"/>
                  </a:lnTo>
                  <a:lnTo>
                    <a:pt x="71765" y="0"/>
                  </a:lnTo>
                  <a:lnTo>
                    <a:pt x="93882" y="3638"/>
                  </a:lnTo>
                  <a:lnTo>
                    <a:pt x="111511" y="14223"/>
                  </a:lnTo>
                  <a:lnTo>
                    <a:pt x="134589" y="41084"/>
                  </a:lnTo>
                  <a:lnTo>
                    <a:pt x="164834" y="99466"/>
                  </a:lnTo>
                  <a:lnTo>
                    <a:pt x="180632" y="156963"/>
                  </a:lnTo>
                  <a:lnTo>
                    <a:pt x="191897" y="210781"/>
                  </a:lnTo>
                  <a:lnTo>
                    <a:pt x="191033" y="259980"/>
                  </a:lnTo>
                  <a:lnTo>
                    <a:pt x="183368" y="311602"/>
                  </a:lnTo>
                  <a:lnTo>
                    <a:pt x="170298" y="370269"/>
                  </a:lnTo>
                  <a:lnTo>
                    <a:pt x="157172" y="390470"/>
                  </a:lnTo>
                  <a:lnTo>
                    <a:pt x="139640" y="406078"/>
                  </a:lnTo>
                  <a:lnTo>
                    <a:pt x="120150" y="416914"/>
                  </a:lnTo>
                  <a:lnTo>
                    <a:pt x="110039" y="417932"/>
                  </a:lnTo>
                  <a:lnTo>
                    <a:pt x="89446" y="412823"/>
                  </a:lnTo>
                  <a:lnTo>
                    <a:pt x="82551" y="405846"/>
                  </a:lnTo>
                  <a:lnTo>
                    <a:pt x="74890" y="385615"/>
                  </a:lnTo>
                  <a:lnTo>
                    <a:pt x="75186" y="376009"/>
                  </a:lnTo>
                  <a:lnTo>
                    <a:pt x="81755" y="359096"/>
                  </a:lnTo>
                  <a:lnTo>
                    <a:pt x="95593" y="346900"/>
                  </a:lnTo>
                  <a:lnTo>
                    <a:pt x="133072" y="329538"/>
                  </a:lnTo>
                  <a:lnTo>
                    <a:pt x="156615" y="331423"/>
                  </a:lnTo>
                  <a:lnTo>
                    <a:pt x="214080" y="349671"/>
                  </a:lnTo>
                  <a:lnTo>
                    <a:pt x="247745" y="363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90715" y="422192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05254" y="4000829"/>
              <a:ext cx="278285" cy="315856"/>
            </a:xfrm>
            <a:custGeom>
              <a:avLst/>
              <a:gdLst/>
              <a:ahLst/>
              <a:cxnLst/>
              <a:rect l="0" t="0" r="0" b="0"/>
              <a:pathLst>
                <a:path w="278285" h="315856">
                  <a:moveTo>
                    <a:pt x="159202" y="0"/>
                  </a:moveTo>
                  <a:lnTo>
                    <a:pt x="95751" y="24024"/>
                  </a:lnTo>
                  <a:lnTo>
                    <a:pt x="50584" y="28175"/>
                  </a:lnTo>
                  <a:lnTo>
                    <a:pt x="25530" y="25000"/>
                  </a:lnTo>
                  <a:lnTo>
                    <a:pt x="16275" y="27196"/>
                  </a:lnTo>
                  <a:lnTo>
                    <a:pt x="8935" y="32168"/>
                  </a:lnTo>
                  <a:lnTo>
                    <a:pt x="2872" y="38993"/>
                  </a:lnTo>
                  <a:lnTo>
                    <a:pt x="0" y="48222"/>
                  </a:lnTo>
                  <a:lnTo>
                    <a:pt x="1547" y="83568"/>
                  </a:lnTo>
                  <a:lnTo>
                    <a:pt x="15810" y="145694"/>
                  </a:lnTo>
                  <a:lnTo>
                    <a:pt x="21494" y="150941"/>
                  </a:lnTo>
                  <a:lnTo>
                    <a:pt x="28792" y="152100"/>
                  </a:lnTo>
                  <a:lnTo>
                    <a:pt x="89189" y="136359"/>
                  </a:lnTo>
                  <a:lnTo>
                    <a:pt x="142382" y="128320"/>
                  </a:lnTo>
                  <a:lnTo>
                    <a:pt x="166935" y="133460"/>
                  </a:lnTo>
                  <a:lnTo>
                    <a:pt x="229536" y="160747"/>
                  </a:lnTo>
                  <a:lnTo>
                    <a:pt x="244274" y="174388"/>
                  </a:lnTo>
                  <a:lnTo>
                    <a:pt x="267183" y="221879"/>
                  </a:lnTo>
                  <a:lnTo>
                    <a:pt x="278284" y="252915"/>
                  </a:lnTo>
                  <a:lnTo>
                    <a:pt x="276078" y="273844"/>
                  </a:lnTo>
                  <a:lnTo>
                    <a:pt x="272214" y="284338"/>
                  </a:lnTo>
                  <a:lnTo>
                    <a:pt x="258562" y="299117"/>
                  </a:lnTo>
                  <a:lnTo>
                    <a:pt x="250009" y="304696"/>
                  </a:lnTo>
                  <a:lnTo>
                    <a:pt x="19078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16933" y="4490079"/>
              <a:ext cx="147399" cy="26647"/>
            </a:xfrm>
            <a:custGeom>
              <a:avLst/>
              <a:gdLst/>
              <a:ahLst/>
              <a:cxnLst/>
              <a:rect l="0" t="0" r="0" b="0"/>
              <a:pathLst>
                <a:path w="147399" h="26647">
                  <a:moveTo>
                    <a:pt x="147398" y="5589"/>
                  </a:moveTo>
                  <a:lnTo>
                    <a:pt x="130631" y="0"/>
                  </a:lnTo>
                  <a:lnTo>
                    <a:pt x="113040" y="375"/>
                  </a:lnTo>
                  <a:lnTo>
                    <a:pt x="54400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53844" y="4474611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1" y="58617"/>
                  </a:lnTo>
                  <a:lnTo>
                    <a:pt x="1170" y="112791"/>
                  </a:lnTo>
                  <a:lnTo>
                    <a:pt x="8333" y="171672"/>
                  </a:lnTo>
                  <a:lnTo>
                    <a:pt x="15684" y="228103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022300" y="470623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32870" y="4558839"/>
              <a:ext cx="197522" cy="315856"/>
            </a:xfrm>
            <a:custGeom>
              <a:avLst/>
              <a:gdLst/>
              <a:ahLst/>
              <a:cxnLst/>
              <a:rect l="0" t="0" r="0" b="0"/>
              <a:pathLst>
                <a:path w="197522" h="315856">
                  <a:moveTo>
                    <a:pt x="0" y="0"/>
                  </a:moveTo>
                  <a:lnTo>
                    <a:pt x="58617" y="5589"/>
                  </a:lnTo>
                  <a:lnTo>
                    <a:pt x="120027" y="2317"/>
                  </a:lnTo>
                  <a:lnTo>
                    <a:pt x="175311" y="3577"/>
                  </a:lnTo>
                  <a:lnTo>
                    <a:pt x="187064" y="5894"/>
                  </a:lnTo>
                  <a:lnTo>
                    <a:pt x="193729" y="10949"/>
                  </a:lnTo>
                  <a:lnTo>
                    <a:pt x="197003" y="17828"/>
                  </a:lnTo>
                  <a:lnTo>
                    <a:pt x="197521" y="34830"/>
                  </a:lnTo>
                  <a:lnTo>
                    <a:pt x="185209" y="90245"/>
                  </a:lnTo>
                  <a:lnTo>
                    <a:pt x="171808" y="151620"/>
                  </a:lnTo>
                  <a:lnTo>
                    <a:pt x="157897" y="206898"/>
                  </a:lnTo>
                  <a:lnTo>
                    <a:pt x="147612" y="269965"/>
                  </a:lnTo>
                  <a:lnTo>
                    <a:pt x="13687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69575" y="4921271"/>
              <a:ext cx="1063379" cy="37652"/>
            </a:xfrm>
            <a:custGeom>
              <a:avLst/>
              <a:gdLst/>
              <a:ahLst/>
              <a:cxnLst/>
              <a:rect l="0" t="0" r="0" b="0"/>
              <a:pathLst>
                <a:path w="1063379" h="37652">
                  <a:moveTo>
                    <a:pt x="1063378" y="6065"/>
                  </a:moveTo>
                  <a:lnTo>
                    <a:pt x="1004761" y="6065"/>
                  </a:lnTo>
                  <a:lnTo>
                    <a:pt x="950587" y="0"/>
                  </a:lnTo>
                  <a:lnTo>
                    <a:pt x="891706" y="4520"/>
                  </a:lnTo>
                  <a:lnTo>
                    <a:pt x="829686" y="5760"/>
                  </a:lnTo>
                  <a:lnTo>
                    <a:pt x="775377" y="5975"/>
                  </a:lnTo>
                  <a:lnTo>
                    <a:pt x="720421" y="11628"/>
                  </a:lnTo>
                  <a:lnTo>
                    <a:pt x="661504" y="15123"/>
                  </a:lnTo>
                  <a:lnTo>
                    <a:pt x="599594" y="16158"/>
                  </a:lnTo>
                  <a:lnTo>
                    <a:pt x="539838" y="23743"/>
                  </a:lnTo>
                  <a:lnTo>
                    <a:pt x="477948" y="26455"/>
                  </a:lnTo>
                  <a:lnTo>
                    <a:pt x="419254" y="26925"/>
                  </a:lnTo>
                  <a:lnTo>
                    <a:pt x="363649" y="27064"/>
                  </a:lnTo>
                  <a:lnTo>
                    <a:pt x="308179" y="27105"/>
                  </a:lnTo>
                  <a:lnTo>
                    <a:pt x="263310" y="27115"/>
                  </a:lnTo>
                  <a:lnTo>
                    <a:pt x="216073" y="27119"/>
                  </a:lnTo>
                  <a:lnTo>
                    <a:pt x="160208" y="27121"/>
                  </a:lnTo>
                  <a:lnTo>
                    <a:pt x="99409" y="27122"/>
                  </a:lnTo>
                  <a:lnTo>
                    <a:pt x="42340" y="30242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474818" y="3600746"/>
            <a:ext cx="589597" cy="642239"/>
            <a:chOff x="5474818" y="3600746"/>
            <a:chExt cx="589597" cy="642239"/>
          </a:xfrm>
        </p:grpSpPr>
        <p:sp>
          <p:nvSpPr>
            <p:cNvPr id="76" name="Freeform 75"/>
            <p:cNvSpPr/>
            <p:nvPr/>
          </p:nvSpPr>
          <p:spPr>
            <a:xfrm>
              <a:off x="5632746" y="3874487"/>
              <a:ext cx="263213" cy="368498"/>
            </a:xfrm>
            <a:custGeom>
              <a:avLst/>
              <a:gdLst/>
              <a:ahLst/>
              <a:cxnLst/>
              <a:rect l="0" t="0" r="0" b="0"/>
              <a:pathLst>
                <a:path w="263213" h="368498">
                  <a:moveTo>
                    <a:pt x="263212" y="0"/>
                  </a:moveTo>
                  <a:lnTo>
                    <a:pt x="253637" y="24046"/>
                  </a:lnTo>
                  <a:lnTo>
                    <a:pt x="215886" y="77380"/>
                  </a:lnTo>
                  <a:lnTo>
                    <a:pt x="177955" y="138984"/>
                  </a:lnTo>
                  <a:lnTo>
                    <a:pt x="134612" y="200839"/>
                  </a:lnTo>
                  <a:lnTo>
                    <a:pt x="92842" y="258378"/>
                  </a:lnTo>
                  <a:lnTo>
                    <a:pt x="46072" y="31689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74818" y="3600746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14655" y="58617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53886" y="3979772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1463" y="586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787580" y="5134984"/>
            <a:ext cx="809010" cy="358335"/>
            <a:chOff x="5787580" y="5134984"/>
            <a:chExt cx="809010" cy="358335"/>
          </a:xfrm>
        </p:grpSpPr>
        <p:sp>
          <p:nvSpPr>
            <p:cNvPr id="80" name="Freeform 79"/>
            <p:cNvSpPr/>
            <p:nvPr/>
          </p:nvSpPr>
          <p:spPr>
            <a:xfrm>
              <a:off x="6416063" y="5134984"/>
              <a:ext cx="180527" cy="340025"/>
            </a:xfrm>
            <a:custGeom>
              <a:avLst/>
              <a:gdLst/>
              <a:ahLst/>
              <a:cxnLst/>
              <a:rect l="0" t="0" r="0" b="0"/>
              <a:pathLst>
                <a:path w="180527" h="340025">
                  <a:moveTo>
                    <a:pt x="143190" y="45037"/>
                  </a:moveTo>
                  <a:lnTo>
                    <a:pt x="133615" y="76319"/>
                  </a:lnTo>
                  <a:lnTo>
                    <a:pt x="90193" y="137374"/>
                  </a:lnTo>
                  <a:lnTo>
                    <a:pt x="77522" y="153926"/>
                  </a:lnTo>
                  <a:lnTo>
                    <a:pt x="52341" y="214979"/>
                  </a:lnTo>
                  <a:lnTo>
                    <a:pt x="43873" y="252407"/>
                  </a:lnTo>
                  <a:lnTo>
                    <a:pt x="50306" y="297089"/>
                  </a:lnTo>
                  <a:lnTo>
                    <a:pt x="53192" y="307827"/>
                  </a:lnTo>
                  <a:lnTo>
                    <a:pt x="68876" y="325999"/>
                  </a:lnTo>
                  <a:lnTo>
                    <a:pt x="79610" y="334120"/>
                  </a:lnTo>
                  <a:lnTo>
                    <a:pt x="100894" y="340024"/>
                  </a:lnTo>
                  <a:lnTo>
                    <a:pt x="122052" y="337579"/>
                  </a:lnTo>
                  <a:lnTo>
                    <a:pt x="152525" y="323048"/>
                  </a:lnTo>
                  <a:lnTo>
                    <a:pt x="169176" y="310537"/>
                  </a:lnTo>
                  <a:lnTo>
                    <a:pt x="178136" y="290938"/>
                  </a:lnTo>
                  <a:lnTo>
                    <a:pt x="180526" y="279161"/>
                  </a:lnTo>
                  <a:lnTo>
                    <a:pt x="176942" y="256716"/>
                  </a:lnTo>
                  <a:lnTo>
                    <a:pt x="161770" y="227469"/>
                  </a:lnTo>
                  <a:lnTo>
                    <a:pt x="127656" y="189380"/>
                  </a:lnTo>
                  <a:lnTo>
                    <a:pt x="70221" y="146852"/>
                  </a:lnTo>
                  <a:lnTo>
                    <a:pt x="17097" y="94561"/>
                  </a:lnTo>
                  <a:lnTo>
                    <a:pt x="9995" y="85072"/>
                  </a:lnTo>
                  <a:lnTo>
                    <a:pt x="2104" y="62050"/>
                  </a:lnTo>
                  <a:lnTo>
                    <a:pt x="0" y="49360"/>
                  </a:lnTo>
                  <a:lnTo>
                    <a:pt x="3901" y="29020"/>
                  </a:lnTo>
                  <a:lnTo>
                    <a:pt x="8217" y="20321"/>
                  </a:lnTo>
                  <a:lnTo>
                    <a:pt x="22371" y="7536"/>
                  </a:lnTo>
                  <a:lnTo>
                    <a:pt x="31058" y="2488"/>
                  </a:lnTo>
                  <a:lnTo>
                    <a:pt x="53190" y="0"/>
                  </a:lnTo>
                  <a:lnTo>
                    <a:pt x="76284" y="3963"/>
                  </a:lnTo>
                  <a:lnTo>
                    <a:pt x="94348" y="13523"/>
                  </a:lnTo>
                  <a:lnTo>
                    <a:pt x="122134" y="450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87580" y="5154162"/>
              <a:ext cx="273908" cy="223631"/>
            </a:xfrm>
            <a:custGeom>
              <a:avLst/>
              <a:gdLst/>
              <a:ahLst/>
              <a:cxnLst/>
              <a:rect l="0" t="0" r="0" b="0"/>
              <a:pathLst>
                <a:path w="273908" h="223631">
                  <a:moveTo>
                    <a:pt x="182078" y="25859"/>
                  </a:moveTo>
                  <a:lnTo>
                    <a:pt x="128203" y="7900"/>
                  </a:lnTo>
                  <a:lnTo>
                    <a:pt x="97485" y="0"/>
                  </a:lnTo>
                  <a:lnTo>
                    <a:pt x="55663" y="6626"/>
                  </a:lnTo>
                  <a:lnTo>
                    <a:pt x="35816" y="13801"/>
                  </a:lnTo>
                  <a:lnTo>
                    <a:pt x="19196" y="24789"/>
                  </a:lnTo>
                  <a:lnTo>
                    <a:pt x="7131" y="40591"/>
                  </a:lnTo>
                  <a:lnTo>
                    <a:pt x="2275" y="49718"/>
                  </a:lnTo>
                  <a:lnTo>
                    <a:pt x="0" y="69218"/>
                  </a:lnTo>
                  <a:lnTo>
                    <a:pt x="4058" y="90753"/>
                  </a:lnTo>
                  <a:lnTo>
                    <a:pt x="19497" y="126845"/>
                  </a:lnTo>
                  <a:lnTo>
                    <a:pt x="52538" y="168720"/>
                  </a:lnTo>
                  <a:lnTo>
                    <a:pt x="88769" y="196451"/>
                  </a:lnTo>
                  <a:lnTo>
                    <a:pt x="145744" y="218238"/>
                  </a:lnTo>
                  <a:lnTo>
                    <a:pt x="186260" y="223630"/>
                  </a:lnTo>
                  <a:lnTo>
                    <a:pt x="210843" y="218652"/>
                  </a:lnTo>
                  <a:lnTo>
                    <a:pt x="241294" y="202695"/>
                  </a:lnTo>
                  <a:lnTo>
                    <a:pt x="256359" y="188680"/>
                  </a:lnTo>
                  <a:lnTo>
                    <a:pt x="266955" y="170753"/>
                  </a:lnTo>
                  <a:lnTo>
                    <a:pt x="273907" y="135341"/>
                  </a:lnTo>
                  <a:lnTo>
                    <a:pt x="269294" y="111952"/>
                  </a:lnTo>
                  <a:lnTo>
                    <a:pt x="253543" y="82173"/>
                  </a:lnTo>
                  <a:lnTo>
                    <a:pt x="247269" y="73930"/>
                  </a:lnTo>
                  <a:lnTo>
                    <a:pt x="227819" y="64771"/>
                  </a:lnTo>
                  <a:lnTo>
                    <a:pt x="171549" y="46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225914" y="5436622"/>
              <a:ext cx="59600" cy="56697"/>
            </a:xfrm>
            <a:custGeom>
              <a:avLst/>
              <a:gdLst/>
              <a:ahLst/>
              <a:cxnLst/>
              <a:rect l="0" t="0" r="0" b="0"/>
              <a:pathLst>
                <a:path w="59600" h="56697">
                  <a:moveTo>
                    <a:pt x="59599" y="38196"/>
                  </a:moveTo>
                  <a:lnTo>
                    <a:pt x="37242" y="38196"/>
                  </a:lnTo>
                  <a:lnTo>
                    <a:pt x="32996" y="40536"/>
                  </a:lnTo>
                  <a:lnTo>
                    <a:pt x="32505" y="44436"/>
                  </a:lnTo>
                  <a:lnTo>
                    <a:pt x="34517" y="49375"/>
                  </a:lnTo>
                  <a:lnTo>
                    <a:pt x="35858" y="47988"/>
                  </a:lnTo>
                  <a:lnTo>
                    <a:pt x="37349" y="33970"/>
                  </a:lnTo>
                  <a:lnTo>
                    <a:pt x="34237" y="27190"/>
                  </a:lnTo>
                  <a:lnTo>
                    <a:pt x="21421" y="16537"/>
                  </a:lnTo>
                  <a:lnTo>
                    <a:pt x="15429" y="16738"/>
                  </a:lnTo>
                  <a:lnTo>
                    <a:pt x="10265" y="20381"/>
                  </a:lnTo>
                  <a:lnTo>
                    <a:pt x="5652" y="26320"/>
                  </a:lnTo>
                  <a:lnTo>
                    <a:pt x="6087" y="31448"/>
                  </a:lnTo>
                  <a:lnTo>
                    <a:pt x="9886" y="36037"/>
                  </a:lnTo>
                  <a:lnTo>
                    <a:pt x="15928" y="40266"/>
                  </a:lnTo>
                  <a:lnTo>
                    <a:pt x="21126" y="39577"/>
                  </a:lnTo>
                  <a:lnTo>
                    <a:pt x="25762" y="35607"/>
                  </a:lnTo>
                  <a:lnTo>
                    <a:pt x="30022" y="29451"/>
                  </a:lnTo>
                  <a:lnTo>
                    <a:pt x="30522" y="21838"/>
                  </a:lnTo>
                  <a:lnTo>
                    <a:pt x="24839" y="4020"/>
                  </a:lnTo>
                  <a:lnTo>
                    <a:pt x="20048" y="204"/>
                  </a:lnTo>
                  <a:lnTo>
                    <a:pt x="14514" y="0"/>
                  </a:lnTo>
                  <a:lnTo>
                    <a:pt x="8485" y="2204"/>
                  </a:lnTo>
                  <a:lnTo>
                    <a:pt x="4466" y="8352"/>
                  </a:lnTo>
                  <a:lnTo>
                    <a:pt x="0" y="27662"/>
                  </a:lnTo>
                  <a:lnTo>
                    <a:pt x="1149" y="37022"/>
                  </a:lnTo>
                  <a:lnTo>
                    <a:pt x="8665" y="53662"/>
                  </a:lnTo>
                  <a:lnTo>
                    <a:pt x="13944" y="56696"/>
                  </a:lnTo>
                  <a:lnTo>
                    <a:pt x="19804" y="56378"/>
                  </a:lnTo>
                  <a:lnTo>
                    <a:pt x="29044" y="52126"/>
                  </a:lnTo>
                  <a:lnTo>
                    <a:pt x="29870" y="50993"/>
                  </a:lnTo>
                  <a:lnTo>
                    <a:pt x="28013" y="48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826458" y="3211246"/>
            <a:ext cx="1661630" cy="515843"/>
            <a:chOff x="826458" y="3211246"/>
            <a:chExt cx="1661630" cy="515843"/>
          </a:xfrm>
        </p:grpSpPr>
        <p:sp>
          <p:nvSpPr>
            <p:cNvPr id="84" name="Freeform 83"/>
            <p:cNvSpPr/>
            <p:nvPr/>
          </p:nvSpPr>
          <p:spPr>
            <a:xfrm>
              <a:off x="1445405" y="3305948"/>
              <a:ext cx="246681" cy="309058"/>
            </a:xfrm>
            <a:custGeom>
              <a:avLst/>
              <a:gdLst/>
              <a:ahLst/>
              <a:cxnLst/>
              <a:rect l="0" t="0" r="0" b="0"/>
              <a:pathLst>
                <a:path w="246681" h="309058">
                  <a:moveTo>
                    <a:pt x="123341" y="0"/>
                  </a:moveTo>
                  <a:lnTo>
                    <a:pt x="99294" y="9575"/>
                  </a:lnTo>
                  <a:lnTo>
                    <a:pt x="63748" y="39403"/>
                  </a:lnTo>
                  <a:lnTo>
                    <a:pt x="18037" y="99677"/>
                  </a:lnTo>
                  <a:lnTo>
                    <a:pt x="7129" y="123069"/>
                  </a:lnTo>
                  <a:lnTo>
                    <a:pt x="0" y="168136"/>
                  </a:lnTo>
                  <a:lnTo>
                    <a:pt x="5997" y="218956"/>
                  </a:lnTo>
                  <a:lnTo>
                    <a:pt x="21566" y="262789"/>
                  </a:lnTo>
                  <a:lnTo>
                    <a:pt x="27415" y="273459"/>
                  </a:lnTo>
                  <a:lnTo>
                    <a:pt x="43272" y="288433"/>
                  </a:lnTo>
                  <a:lnTo>
                    <a:pt x="82048" y="307579"/>
                  </a:lnTo>
                  <a:lnTo>
                    <a:pt x="102649" y="309057"/>
                  </a:lnTo>
                  <a:lnTo>
                    <a:pt x="144470" y="300474"/>
                  </a:lnTo>
                  <a:lnTo>
                    <a:pt x="176005" y="285301"/>
                  </a:lnTo>
                  <a:lnTo>
                    <a:pt x="201986" y="260398"/>
                  </a:lnTo>
                  <a:lnTo>
                    <a:pt x="230556" y="219372"/>
                  </a:lnTo>
                  <a:lnTo>
                    <a:pt x="243495" y="180943"/>
                  </a:lnTo>
                  <a:lnTo>
                    <a:pt x="246680" y="139920"/>
                  </a:lnTo>
                  <a:lnTo>
                    <a:pt x="237868" y="87257"/>
                  </a:lnTo>
                  <a:lnTo>
                    <a:pt x="230394" y="65687"/>
                  </a:lnTo>
                  <a:lnTo>
                    <a:pt x="219273" y="48301"/>
                  </a:lnTo>
                  <a:lnTo>
                    <a:pt x="203412" y="35895"/>
                  </a:lnTo>
                  <a:lnTo>
                    <a:pt x="17598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42487" y="355863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949312" y="3289487"/>
              <a:ext cx="142796" cy="353528"/>
            </a:xfrm>
            <a:custGeom>
              <a:avLst/>
              <a:gdLst/>
              <a:ahLst/>
              <a:cxnLst/>
              <a:rect l="0" t="0" r="0" b="0"/>
              <a:pathLst>
                <a:path w="142796" h="353528">
                  <a:moveTo>
                    <a:pt x="135330" y="100689"/>
                  </a:moveTo>
                  <a:lnTo>
                    <a:pt x="118562" y="106278"/>
                  </a:lnTo>
                  <a:lnTo>
                    <a:pt x="107211" y="118380"/>
                  </a:lnTo>
                  <a:lnTo>
                    <a:pt x="70316" y="181860"/>
                  </a:lnTo>
                  <a:lnTo>
                    <a:pt x="51321" y="237157"/>
                  </a:lnTo>
                  <a:lnTo>
                    <a:pt x="43758" y="275265"/>
                  </a:lnTo>
                  <a:lnTo>
                    <a:pt x="44637" y="317361"/>
                  </a:lnTo>
                  <a:lnTo>
                    <a:pt x="46792" y="329365"/>
                  </a:lnTo>
                  <a:lnTo>
                    <a:pt x="51738" y="338538"/>
                  </a:lnTo>
                  <a:lnTo>
                    <a:pt x="66593" y="351849"/>
                  </a:lnTo>
                  <a:lnTo>
                    <a:pt x="75467" y="353527"/>
                  </a:lnTo>
                  <a:lnTo>
                    <a:pt x="94686" y="349152"/>
                  </a:lnTo>
                  <a:lnTo>
                    <a:pt x="119648" y="333535"/>
                  </a:lnTo>
                  <a:lnTo>
                    <a:pt x="131480" y="317650"/>
                  </a:lnTo>
                  <a:lnTo>
                    <a:pt x="139468" y="297721"/>
                  </a:lnTo>
                  <a:lnTo>
                    <a:pt x="142795" y="261364"/>
                  </a:lnTo>
                  <a:lnTo>
                    <a:pt x="135722" y="227845"/>
                  </a:lnTo>
                  <a:lnTo>
                    <a:pt x="112964" y="188197"/>
                  </a:lnTo>
                  <a:lnTo>
                    <a:pt x="50409" y="130386"/>
                  </a:lnTo>
                  <a:lnTo>
                    <a:pt x="2524" y="83592"/>
                  </a:lnTo>
                  <a:lnTo>
                    <a:pt x="0" y="76423"/>
                  </a:lnTo>
                  <a:lnTo>
                    <a:pt x="656" y="69304"/>
                  </a:lnTo>
                  <a:lnTo>
                    <a:pt x="22829" y="18673"/>
                  </a:lnTo>
                  <a:lnTo>
                    <a:pt x="28744" y="10917"/>
                  </a:lnTo>
                  <a:lnTo>
                    <a:pt x="47794" y="2298"/>
                  </a:lnTo>
                  <a:lnTo>
                    <a:pt x="59425" y="0"/>
                  </a:lnTo>
                  <a:lnTo>
                    <a:pt x="69519" y="808"/>
                  </a:lnTo>
                  <a:lnTo>
                    <a:pt x="86973" y="7944"/>
                  </a:lnTo>
                  <a:lnTo>
                    <a:pt x="109954" y="25116"/>
                  </a:lnTo>
                  <a:lnTo>
                    <a:pt x="125991" y="50611"/>
                  </a:lnTo>
                  <a:lnTo>
                    <a:pt x="135330" y="901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6458" y="3211246"/>
              <a:ext cx="1661630" cy="515843"/>
            </a:xfrm>
            <a:custGeom>
              <a:avLst/>
              <a:gdLst/>
              <a:ahLst/>
              <a:cxnLst/>
              <a:rect l="0" t="0" r="0" b="0"/>
              <a:pathLst>
                <a:path w="1661630" h="515843">
                  <a:moveTo>
                    <a:pt x="794930" y="10474"/>
                  </a:moveTo>
                  <a:lnTo>
                    <a:pt x="740786" y="10474"/>
                  </a:lnTo>
                  <a:lnTo>
                    <a:pt x="685839" y="10474"/>
                  </a:lnTo>
                  <a:lnTo>
                    <a:pt x="627166" y="10474"/>
                  </a:lnTo>
                  <a:lnTo>
                    <a:pt x="574687" y="16063"/>
                  </a:lnTo>
                  <a:lnTo>
                    <a:pt x="515032" y="27262"/>
                  </a:lnTo>
                  <a:lnTo>
                    <a:pt x="458188" y="33807"/>
                  </a:lnTo>
                  <a:lnTo>
                    <a:pt x="406596" y="42734"/>
                  </a:lnTo>
                  <a:lnTo>
                    <a:pt x="348805" y="52788"/>
                  </a:lnTo>
                  <a:lnTo>
                    <a:pt x="287357" y="66665"/>
                  </a:lnTo>
                  <a:lnTo>
                    <a:pt x="227487" y="87298"/>
                  </a:lnTo>
                  <a:lnTo>
                    <a:pt x="173893" y="112444"/>
                  </a:lnTo>
                  <a:lnTo>
                    <a:pt x="117826" y="150009"/>
                  </a:lnTo>
                  <a:lnTo>
                    <a:pt x="73621" y="176927"/>
                  </a:lnTo>
                  <a:lnTo>
                    <a:pt x="15350" y="232320"/>
                  </a:lnTo>
                  <a:lnTo>
                    <a:pt x="3913" y="256081"/>
                  </a:lnTo>
                  <a:lnTo>
                    <a:pt x="0" y="281070"/>
                  </a:lnTo>
                  <a:lnTo>
                    <a:pt x="9954" y="336443"/>
                  </a:lnTo>
                  <a:lnTo>
                    <a:pt x="22572" y="354611"/>
                  </a:lnTo>
                  <a:lnTo>
                    <a:pt x="78928" y="399810"/>
                  </a:lnTo>
                  <a:lnTo>
                    <a:pt x="137298" y="427758"/>
                  </a:lnTo>
                  <a:lnTo>
                    <a:pt x="194165" y="448653"/>
                  </a:lnTo>
                  <a:lnTo>
                    <a:pt x="246152" y="463099"/>
                  </a:lnTo>
                  <a:lnTo>
                    <a:pt x="305946" y="473698"/>
                  </a:lnTo>
                  <a:lnTo>
                    <a:pt x="351826" y="479563"/>
                  </a:lnTo>
                  <a:lnTo>
                    <a:pt x="399513" y="482170"/>
                  </a:lnTo>
                  <a:lnTo>
                    <a:pt x="450042" y="489227"/>
                  </a:lnTo>
                  <a:lnTo>
                    <a:pt x="508132" y="494857"/>
                  </a:lnTo>
                  <a:lnTo>
                    <a:pt x="559954" y="501695"/>
                  </a:lnTo>
                  <a:lnTo>
                    <a:pt x="622622" y="505411"/>
                  </a:lnTo>
                  <a:lnTo>
                    <a:pt x="672386" y="512231"/>
                  </a:lnTo>
                  <a:lnTo>
                    <a:pt x="734242" y="515129"/>
                  </a:lnTo>
                  <a:lnTo>
                    <a:pt x="796850" y="515701"/>
                  </a:lnTo>
                  <a:lnTo>
                    <a:pt x="854278" y="515814"/>
                  </a:lnTo>
                  <a:lnTo>
                    <a:pt x="913801" y="515836"/>
                  </a:lnTo>
                  <a:lnTo>
                    <a:pt x="975948" y="515841"/>
                  </a:lnTo>
                  <a:lnTo>
                    <a:pt x="1034454" y="515842"/>
                  </a:lnTo>
                  <a:lnTo>
                    <a:pt x="1082839" y="515842"/>
                  </a:lnTo>
                  <a:lnTo>
                    <a:pt x="1141703" y="512722"/>
                  </a:lnTo>
                  <a:lnTo>
                    <a:pt x="1198391" y="506777"/>
                  </a:lnTo>
                  <a:lnTo>
                    <a:pt x="1254649" y="504433"/>
                  </a:lnTo>
                  <a:lnTo>
                    <a:pt x="1310821" y="493918"/>
                  </a:lnTo>
                  <a:lnTo>
                    <a:pt x="1366978" y="486165"/>
                  </a:lnTo>
                  <a:lnTo>
                    <a:pt x="1423130" y="476228"/>
                  </a:lnTo>
                  <a:lnTo>
                    <a:pt x="1476163" y="463000"/>
                  </a:lnTo>
                  <a:lnTo>
                    <a:pt x="1531514" y="445625"/>
                  </a:lnTo>
                  <a:lnTo>
                    <a:pt x="1580197" y="428489"/>
                  </a:lnTo>
                  <a:lnTo>
                    <a:pt x="1607192" y="415017"/>
                  </a:lnTo>
                  <a:lnTo>
                    <a:pt x="1644204" y="367644"/>
                  </a:lnTo>
                  <a:lnTo>
                    <a:pt x="1659689" y="336621"/>
                  </a:lnTo>
                  <a:lnTo>
                    <a:pt x="1661629" y="312575"/>
                  </a:lnTo>
                  <a:lnTo>
                    <a:pt x="1657421" y="286291"/>
                  </a:lnTo>
                  <a:lnTo>
                    <a:pt x="1632537" y="231289"/>
                  </a:lnTo>
                  <a:lnTo>
                    <a:pt x="1611736" y="204540"/>
                  </a:lnTo>
                  <a:lnTo>
                    <a:pt x="1550723" y="161892"/>
                  </a:lnTo>
                  <a:lnTo>
                    <a:pt x="1493524" y="136180"/>
                  </a:lnTo>
                  <a:lnTo>
                    <a:pt x="1434538" y="116137"/>
                  </a:lnTo>
                  <a:lnTo>
                    <a:pt x="1380497" y="101795"/>
                  </a:lnTo>
                  <a:lnTo>
                    <a:pt x="1324762" y="87697"/>
                  </a:lnTo>
                  <a:lnTo>
                    <a:pt x="1268692" y="73648"/>
                  </a:lnTo>
                  <a:lnTo>
                    <a:pt x="1212557" y="59608"/>
                  </a:lnTo>
                  <a:lnTo>
                    <a:pt x="1164856" y="49079"/>
                  </a:lnTo>
                  <a:lnTo>
                    <a:pt x="1113678" y="38550"/>
                  </a:lnTo>
                  <a:lnTo>
                    <a:pt x="1061469" y="28021"/>
                  </a:lnTo>
                  <a:lnTo>
                    <a:pt x="1008955" y="17493"/>
                  </a:lnTo>
                  <a:lnTo>
                    <a:pt x="950762" y="6964"/>
                  </a:lnTo>
                  <a:lnTo>
                    <a:pt x="894655" y="2025"/>
                  </a:lnTo>
                  <a:lnTo>
                    <a:pt x="835397" y="562"/>
                  </a:lnTo>
                  <a:lnTo>
                    <a:pt x="778974" y="128"/>
                  </a:lnTo>
                  <a:lnTo>
                    <a:pt x="719623" y="0"/>
                  </a:lnTo>
                  <a:lnTo>
                    <a:pt x="657583" y="5551"/>
                  </a:lnTo>
                  <a:lnTo>
                    <a:pt x="605926" y="9015"/>
                  </a:lnTo>
                  <a:lnTo>
                    <a:pt x="578737" y="9825"/>
                  </a:lnTo>
                  <a:lnTo>
                    <a:pt x="542246" y="10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194270" y="347440"/>
            <a:ext cx="3996220" cy="705410"/>
            <a:chOff x="1194270" y="347440"/>
            <a:chExt cx="3996220" cy="705410"/>
          </a:xfrm>
        </p:grpSpPr>
        <p:sp>
          <p:nvSpPr>
            <p:cNvPr id="2" name="Freeform 1"/>
            <p:cNvSpPr/>
            <p:nvPr/>
          </p:nvSpPr>
          <p:spPr>
            <a:xfrm>
              <a:off x="1194270" y="347440"/>
              <a:ext cx="341186" cy="680044"/>
            </a:xfrm>
            <a:custGeom>
              <a:avLst/>
              <a:gdLst/>
              <a:ahLst/>
              <a:cxnLst/>
              <a:rect l="0" t="0" r="0" b="0"/>
              <a:pathLst>
                <a:path w="341186" h="680044">
                  <a:moveTo>
                    <a:pt x="16507" y="0"/>
                  </a:moveTo>
                  <a:lnTo>
                    <a:pt x="8174" y="37478"/>
                  </a:lnTo>
                  <a:lnTo>
                    <a:pt x="6412" y="94491"/>
                  </a:lnTo>
                  <a:lnTo>
                    <a:pt x="11696" y="150440"/>
                  </a:lnTo>
                  <a:lnTo>
                    <a:pt x="15081" y="211471"/>
                  </a:lnTo>
                  <a:lnTo>
                    <a:pt x="23461" y="274439"/>
                  </a:lnTo>
                  <a:lnTo>
                    <a:pt x="24806" y="333089"/>
                  </a:lnTo>
                  <a:lnTo>
                    <a:pt x="18493" y="396078"/>
                  </a:lnTo>
                  <a:lnTo>
                    <a:pt x="17095" y="451539"/>
                  </a:lnTo>
                  <a:lnTo>
                    <a:pt x="11034" y="511503"/>
                  </a:lnTo>
                  <a:lnTo>
                    <a:pt x="6977" y="572784"/>
                  </a:lnTo>
                  <a:lnTo>
                    <a:pt x="3056" y="631162"/>
                  </a:lnTo>
                  <a:lnTo>
                    <a:pt x="0" y="651353"/>
                  </a:lnTo>
                  <a:lnTo>
                    <a:pt x="823" y="651824"/>
                  </a:lnTo>
                  <a:lnTo>
                    <a:pt x="2541" y="648629"/>
                  </a:lnTo>
                  <a:lnTo>
                    <a:pt x="11266" y="589772"/>
                  </a:lnTo>
                  <a:lnTo>
                    <a:pt x="17811" y="533045"/>
                  </a:lnTo>
                  <a:lnTo>
                    <a:pt x="36088" y="482499"/>
                  </a:lnTo>
                  <a:lnTo>
                    <a:pt x="45097" y="457769"/>
                  </a:lnTo>
                  <a:lnTo>
                    <a:pt x="76305" y="400617"/>
                  </a:lnTo>
                  <a:lnTo>
                    <a:pt x="108234" y="362011"/>
                  </a:lnTo>
                  <a:lnTo>
                    <a:pt x="134542" y="346168"/>
                  </a:lnTo>
                  <a:lnTo>
                    <a:pt x="164564" y="334065"/>
                  </a:lnTo>
                  <a:lnTo>
                    <a:pt x="185255" y="332917"/>
                  </a:lnTo>
                  <a:lnTo>
                    <a:pt x="227135" y="341712"/>
                  </a:lnTo>
                  <a:lnTo>
                    <a:pt x="268032" y="363120"/>
                  </a:lnTo>
                  <a:lnTo>
                    <a:pt x="307180" y="396790"/>
                  </a:lnTo>
                  <a:lnTo>
                    <a:pt x="323081" y="423284"/>
                  </a:lnTo>
                  <a:lnTo>
                    <a:pt x="334259" y="482398"/>
                  </a:lnTo>
                  <a:lnTo>
                    <a:pt x="341185" y="537225"/>
                  </a:lnTo>
                  <a:lnTo>
                    <a:pt x="331207" y="581618"/>
                  </a:lnTo>
                  <a:lnTo>
                    <a:pt x="313432" y="613228"/>
                  </a:lnTo>
                  <a:lnTo>
                    <a:pt x="268084" y="660515"/>
                  </a:lnTo>
                  <a:lnTo>
                    <a:pt x="257925" y="668461"/>
                  </a:lnTo>
                  <a:lnTo>
                    <a:pt x="234158" y="677289"/>
                  </a:lnTo>
                  <a:lnTo>
                    <a:pt x="209167" y="680043"/>
                  </a:lnTo>
                  <a:lnTo>
                    <a:pt x="148202" y="669285"/>
                  </a:lnTo>
                  <a:lnTo>
                    <a:pt x="90911" y="652631"/>
                  </a:lnTo>
                  <a:lnTo>
                    <a:pt x="65069" y="642198"/>
                  </a:lnTo>
                  <a:lnTo>
                    <a:pt x="48092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21430" y="74752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7411" y="8333"/>
                  </a:lnTo>
                  <a:lnTo>
                    <a:pt x="1591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23016" y="400082"/>
              <a:ext cx="219596" cy="652768"/>
            </a:xfrm>
            <a:custGeom>
              <a:avLst/>
              <a:gdLst/>
              <a:ahLst/>
              <a:cxnLst/>
              <a:rect l="0" t="0" r="0" b="0"/>
              <a:pathLst>
                <a:path w="219596" h="652768">
                  <a:moveTo>
                    <a:pt x="188010" y="0"/>
                  </a:moveTo>
                  <a:lnTo>
                    <a:pt x="133895" y="48901"/>
                  </a:lnTo>
                  <a:lnTo>
                    <a:pt x="84870" y="112028"/>
                  </a:lnTo>
                  <a:lnTo>
                    <a:pt x="47047" y="173757"/>
                  </a:lnTo>
                  <a:lnTo>
                    <a:pt x="22558" y="227822"/>
                  </a:lnTo>
                  <a:lnTo>
                    <a:pt x="3571" y="286108"/>
                  </a:lnTo>
                  <a:lnTo>
                    <a:pt x="0" y="333688"/>
                  </a:lnTo>
                  <a:lnTo>
                    <a:pt x="112" y="388209"/>
                  </a:lnTo>
                  <a:lnTo>
                    <a:pt x="13209" y="451162"/>
                  </a:lnTo>
                  <a:lnTo>
                    <a:pt x="27876" y="507832"/>
                  </a:lnTo>
                  <a:lnTo>
                    <a:pt x="46716" y="538204"/>
                  </a:lnTo>
                  <a:lnTo>
                    <a:pt x="98252" y="591829"/>
                  </a:lnTo>
                  <a:lnTo>
                    <a:pt x="155465" y="628033"/>
                  </a:lnTo>
                  <a:lnTo>
                    <a:pt x="202701" y="648701"/>
                  </a:lnTo>
                  <a:lnTo>
                    <a:pt x="219595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547896" y="736994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43345" y="558010"/>
              <a:ext cx="15045" cy="421141"/>
            </a:xfrm>
            <a:custGeom>
              <a:avLst/>
              <a:gdLst/>
              <a:ahLst/>
              <a:cxnLst/>
              <a:rect l="0" t="0" r="0" b="0"/>
              <a:pathLst>
                <a:path w="15045" h="421141">
                  <a:moveTo>
                    <a:pt x="9877" y="0"/>
                  </a:moveTo>
                  <a:lnTo>
                    <a:pt x="1544" y="48931"/>
                  </a:lnTo>
                  <a:lnTo>
                    <a:pt x="0" y="103015"/>
                  </a:lnTo>
                  <a:lnTo>
                    <a:pt x="2661" y="158425"/>
                  </a:lnTo>
                  <a:lnTo>
                    <a:pt x="8452" y="214178"/>
                  </a:lnTo>
                  <a:lnTo>
                    <a:pt x="15044" y="267401"/>
                  </a:lnTo>
                  <a:lnTo>
                    <a:pt x="13228" y="322035"/>
                  </a:lnTo>
                  <a:lnTo>
                    <a:pt x="10870" y="375268"/>
                  </a:lnTo>
                  <a:lnTo>
                    <a:pt x="987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21679" y="91597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27097" y="558010"/>
              <a:ext cx="312804" cy="376191"/>
            </a:xfrm>
            <a:custGeom>
              <a:avLst/>
              <a:gdLst/>
              <a:ahLst/>
              <a:cxnLst/>
              <a:rect l="0" t="0" r="0" b="0"/>
              <a:pathLst>
                <a:path w="312804" h="376191">
                  <a:moveTo>
                    <a:pt x="242022" y="0"/>
                  </a:moveTo>
                  <a:lnTo>
                    <a:pt x="180911" y="25194"/>
                  </a:lnTo>
                  <a:lnTo>
                    <a:pt x="158710" y="33814"/>
                  </a:lnTo>
                  <a:lnTo>
                    <a:pt x="134024" y="35305"/>
                  </a:lnTo>
                  <a:lnTo>
                    <a:pt x="74460" y="32320"/>
                  </a:lnTo>
                  <a:lnTo>
                    <a:pt x="34837" y="26214"/>
                  </a:lnTo>
                  <a:lnTo>
                    <a:pt x="24350" y="28004"/>
                  </a:lnTo>
                  <a:lnTo>
                    <a:pt x="6459" y="39353"/>
                  </a:lnTo>
                  <a:lnTo>
                    <a:pt x="1922" y="48462"/>
                  </a:lnTo>
                  <a:lnTo>
                    <a:pt x="0" y="71061"/>
                  </a:lnTo>
                  <a:lnTo>
                    <a:pt x="11337" y="125994"/>
                  </a:lnTo>
                  <a:lnTo>
                    <a:pt x="22001" y="180325"/>
                  </a:lnTo>
                  <a:lnTo>
                    <a:pt x="26321" y="182218"/>
                  </a:lnTo>
                  <a:lnTo>
                    <a:pt x="31541" y="181140"/>
                  </a:lnTo>
                  <a:lnTo>
                    <a:pt x="88031" y="151599"/>
                  </a:lnTo>
                  <a:lnTo>
                    <a:pt x="130625" y="142924"/>
                  </a:lnTo>
                  <a:lnTo>
                    <a:pt x="177643" y="149288"/>
                  </a:lnTo>
                  <a:lnTo>
                    <a:pt x="238570" y="173601"/>
                  </a:lnTo>
                  <a:lnTo>
                    <a:pt x="271415" y="194677"/>
                  </a:lnTo>
                  <a:lnTo>
                    <a:pt x="288620" y="212865"/>
                  </a:lnTo>
                  <a:lnTo>
                    <a:pt x="305872" y="248425"/>
                  </a:lnTo>
                  <a:lnTo>
                    <a:pt x="312803" y="294186"/>
                  </a:lnTo>
                  <a:lnTo>
                    <a:pt x="308186" y="318312"/>
                  </a:lnTo>
                  <a:lnTo>
                    <a:pt x="292432" y="345049"/>
                  </a:lnTo>
                  <a:lnTo>
                    <a:pt x="278464" y="359246"/>
                  </a:lnTo>
                  <a:lnTo>
                    <a:pt x="260559" y="369455"/>
                  </a:lnTo>
                  <a:lnTo>
                    <a:pt x="225158" y="376190"/>
                  </a:lnTo>
                  <a:lnTo>
                    <a:pt x="165755" y="367199"/>
                  </a:lnTo>
                  <a:lnTo>
                    <a:pt x="111663" y="354203"/>
                  </a:lnTo>
                  <a:lnTo>
                    <a:pt x="53367" y="331664"/>
                  </a:lnTo>
                  <a:lnTo>
                    <a:pt x="2092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53347" y="389554"/>
              <a:ext cx="287764" cy="642239"/>
            </a:xfrm>
            <a:custGeom>
              <a:avLst/>
              <a:gdLst/>
              <a:ahLst/>
              <a:cxnLst/>
              <a:rect l="0" t="0" r="0" b="0"/>
              <a:pathLst>
                <a:path w="287764" h="642239">
                  <a:moveTo>
                    <a:pt x="0" y="0"/>
                  </a:moveTo>
                  <a:lnTo>
                    <a:pt x="50995" y="60873"/>
                  </a:lnTo>
                  <a:lnTo>
                    <a:pt x="107268" y="117759"/>
                  </a:lnTo>
                  <a:lnTo>
                    <a:pt x="159565" y="173566"/>
                  </a:lnTo>
                  <a:lnTo>
                    <a:pt x="206588" y="232075"/>
                  </a:lnTo>
                  <a:lnTo>
                    <a:pt x="238973" y="287448"/>
                  </a:lnTo>
                  <a:lnTo>
                    <a:pt x="259284" y="346472"/>
                  </a:lnTo>
                  <a:lnTo>
                    <a:pt x="277195" y="399955"/>
                  </a:lnTo>
                  <a:lnTo>
                    <a:pt x="287763" y="431631"/>
                  </a:lnTo>
                  <a:lnTo>
                    <a:pt x="287124" y="480010"/>
                  </a:lnTo>
                  <a:lnTo>
                    <a:pt x="275258" y="541260"/>
                  </a:lnTo>
                  <a:lnTo>
                    <a:pt x="264276" y="565773"/>
                  </a:lnTo>
                  <a:lnTo>
                    <a:pt x="239351" y="593716"/>
                  </a:lnTo>
                  <a:lnTo>
                    <a:pt x="192263" y="628208"/>
                  </a:lnTo>
                  <a:lnTo>
                    <a:pt x="168456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42943" y="621181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5589"/>
                  </a:lnTo>
                  <a:lnTo>
                    <a:pt x="2477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74528" y="758051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08997" y="3120"/>
                  </a:lnTo>
                  <a:lnTo>
                    <a:pt x="49866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27253" y="600124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1721" y="3119"/>
                  </a:lnTo>
                  <a:lnTo>
                    <a:pt x="60829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09098" y="445077"/>
              <a:ext cx="281392" cy="607773"/>
            </a:xfrm>
            <a:custGeom>
              <a:avLst/>
              <a:gdLst/>
              <a:ahLst/>
              <a:cxnLst/>
              <a:rect l="0" t="0" r="0" b="0"/>
              <a:pathLst>
                <a:path w="281392" h="607773">
                  <a:moveTo>
                    <a:pt x="207752" y="218218"/>
                  </a:moveTo>
                  <a:lnTo>
                    <a:pt x="246125" y="179844"/>
                  </a:lnTo>
                  <a:lnTo>
                    <a:pt x="269968" y="124763"/>
                  </a:lnTo>
                  <a:lnTo>
                    <a:pt x="275178" y="102983"/>
                  </a:lnTo>
                  <a:lnTo>
                    <a:pt x="273594" y="81604"/>
                  </a:lnTo>
                  <a:lnTo>
                    <a:pt x="260536" y="49838"/>
                  </a:lnTo>
                  <a:lnTo>
                    <a:pt x="236260" y="23788"/>
                  </a:lnTo>
                  <a:lnTo>
                    <a:pt x="201251" y="6841"/>
                  </a:lnTo>
                  <a:lnTo>
                    <a:pt x="161242" y="0"/>
                  </a:lnTo>
                  <a:lnTo>
                    <a:pt x="114162" y="3562"/>
                  </a:lnTo>
                  <a:lnTo>
                    <a:pt x="74347" y="17616"/>
                  </a:lnTo>
                  <a:lnTo>
                    <a:pt x="40322" y="42187"/>
                  </a:lnTo>
                  <a:lnTo>
                    <a:pt x="19193" y="71694"/>
                  </a:lnTo>
                  <a:lnTo>
                    <a:pt x="2743" y="114276"/>
                  </a:lnTo>
                  <a:lnTo>
                    <a:pt x="0" y="151805"/>
                  </a:lnTo>
                  <a:lnTo>
                    <a:pt x="7246" y="185672"/>
                  </a:lnTo>
                  <a:lnTo>
                    <a:pt x="30062" y="225437"/>
                  </a:lnTo>
                  <a:lnTo>
                    <a:pt x="45720" y="241314"/>
                  </a:lnTo>
                  <a:lnTo>
                    <a:pt x="68278" y="256169"/>
                  </a:lnTo>
                  <a:lnTo>
                    <a:pt x="107284" y="266507"/>
                  </a:lnTo>
                  <a:lnTo>
                    <a:pt x="161217" y="268831"/>
                  </a:lnTo>
                  <a:lnTo>
                    <a:pt x="195914" y="261030"/>
                  </a:lnTo>
                  <a:lnTo>
                    <a:pt x="217698" y="250504"/>
                  </a:lnTo>
                  <a:lnTo>
                    <a:pt x="244104" y="225834"/>
                  </a:lnTo>
                  <a:lnTo>
                    <a:pt x="261157" y="196298"/>
                  </a:lnTo>
                  <a:lnTo>
                    <a:pt x="265582" y="193076"/>
                  </a:lnTo>
                  <a:lnTo>
                    <a:pt x="269702" y="194438"/>
                  </a:lnTo>
                  <a:lnTo>
                    <a:pt x="273618" y="198855"/>
                  </a:lnTo>
                  <a:lnTo>
                    <a:pt x="279131" y="233018"/>
                  </a:lnTo>
                  <a:lnTo>
                    <a:pt x="280763" y="280185"/>
                  </a:lnTo>
                  <a:lnTo>
                    <a:pt x="281247" y="331205"/>
                  </a:lnTo>
                  <a:lnTo>
                    <a:pt x="281391" y="383367"/>
                  </a:lnTo>
                  <a:lnTo>
                    <a:pt x="275844" y="435867"/>
                  </a:lnTo>
                  <a:lnTo>
                    <a:pt x="279131" y="497603"/>
                  </a:lnTo>
                  <a:lnTo>
                    <a:pt x="277874" y="551739"/>
                  </a:lnTo>
                  <a:lnTo>
                    <a:pt x="270923" y="6077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761186" y="1568746"/>
            <a:ext cx="3101517" cy="663296"/>
            <a:chOff x="1761186" y="1568746"/>
            <a:chExt cx="3101517" cy="663296"/>
          </a:xfrm>
        </p:grpSpPr>
        <p:sp>
          <p:nvSpPr>
            <p:cNvPr id="15" name="Freeform 14"/>
            <p:cNvSpPr/>
            <p:nvPr/>
          </p:nvSpPr>
          <p:spPr>
            <a:xfrm>
              <a:off x="1761186" y="1568746"/>
              <a:ext cx="280118" cy="565612"/>
            </a:xfrm>
            <a:custGeom>
              <a:avLst/>
              <a:gdLst/>
              <a:ahLst/>
              <a:cxnLst/>
              <a:rect l="0" t="0" r="0" b="0"/>
              <a:pathLst>
                <a:path w="280118" h="565612">
                  <a:moveTo>
                    <a:pt x="18130" y="0"/>
                  </a:moveTo>
                  <a:lnTo>
                    <a:pt x="6951" y="16767"/>
                  </a:lnTo>
                  <a:lnTo>
                    <a:pt x="0" y="49551"/>
                  </a:lnTo>
                  <a:lnTo>
                    <a:pt x="6056" y="110957"/>
                  </a:lnTo>
                  <a:lnTo>
                    <a:pt x="14032" y="162078"/>
                  </a:lnTo>
                  <a:lnTo>
                    <a:pt x="15746" y="215439"/>
                  </a:lnTo>
                  <a:lnTo>
                    <a:pt x="10534" y="274014"/>
                  </a:lnTo>
                  <a:lnTo>
                    <a:pt x="8470" y="328934"/>
                  </a:lnTo>
                  <a:lnTo>
                    <a:pt x="7859" y="382251"/>
                  </a:lnTo>
                  <a:lnTo>
                    <a:pt x="7677" y="435093"/>
                  </a:lnTo>
                  <a:lnTo>
                    <a:pt x="8794" y="486625"/>
                  </a:lnTo>
                  <a:lnTo>
                    <a:pt x="13201" y="517315"/>
                  </a:lnTo>
                  <a:lnTo>
                    <a:pt x="14843" y="521521"/>
                  </a:lnTo>
                  <a:lnTo>
                    <a:pt x="15939" y="518476"/>
                  </a:lnTo>
                  <a:lnTo>
                    <a:pt x="25077" y="463160"/>
                  </a:lnTo>
                  <a:lnTo>
                    <a:pt x="29937" y="417862"/>
                  </a:lnTo>
                  <a:lnTo>
                    <a:pt x="52238" y="358923"/>
                  </a:lnTo>
                  <a:lnTo>
                    <a:pt x="69050" y="332255"/>
                  </a:lnTo>
                  <a:lnTo>
                    <a:pt x="94438" y="309536"/>
                  </a:lnTo>
                  <a:lnTo>
                    <a:pt x="120285" y="301348"/>
                  </a:lnTo>
                  <a:lnTo>
                    <a:pt x="148930" y="300049"/>
                  </a:lnTo>
                  <a:lnTo>
                    <a:pt x="184787" y="312471"/>
                  </a:lnTo>
                  <a:lnTo>
                    <a:pt x="233402" y="344409"/>
                  </a:lnTo>
                  <a:lnTo>
                    <a:pt x="262167" y="380507"/>
                  </a:lnTo>
                  <a:lnTo>
                    <a:pt x="275141" y="412220"/>
                  </a:lnTo>
                  <a:lnTo>
                    <a:pt x="280117" y="464264"/>
                  </a:lnTo>
                  <a:lnTo>
                    <a:pt x="278458" y="490609"/>
                  </a:lnTo>
                  <a:lnTo>
                    <a:pt x="269922" y="514016"/>
                  </a:lnTo>
                  <a:lnTo>
                    <a:pt x="246373" y="541335"/>
                  </a:lnTo>
                  <a:lnTo>
                    <a:pt x="217169" y="558659"/>
                  </a:lnTo>
                  <a:lnTo>
                    <a:pt x="180699" y="565611"/>
                  </a:lnTo>
                  <a:lnTo>
                    <a:pt x="140258" y="562082"/>
                  </a:lnTo>
                  <a:lnTo>
                    <a:pt x="85252" y="541880"/>
                  </a:lnTo>
                  <a:lnTo>
                    <a:pt x="60244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80741" y="1810901"/>
              <a:ext cx="19757" cy="189514"/>
            </a:xfrm>
            <a:custGeom>
              <a:avLst/>
              <a:gdLst/>
              <a:ahLst/>
              <a:cxnLst/>
              <a:rect l="0" t="0" r="0" b="0"/>
              <a:pathLst>
                <a:path w="19757" h="189514">
                  <a:moveTo>
                    <a:pt x="19756" y="0"/>
                  </a:moveTo>
                  <a:lnTo>
                    <a:pt x="5285" y="34792"/>
                  </a:lnTo>
                  <a:lnTo>
                    <a:pt x="0" y="93657"/>
                  </a:lnTo>
                  <a:lnTo>
                    <a:pt x="2204" y="133425"/>
                  </a:lnTo>
                  <a:lnTo>
                    <a:pt x="922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74155" y="194777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83620" y="8333"/>
                  </a:lnTo>
                  <a:lnTo>
                    <a:pt x="132197" y="10094"/>
                  </a:lnTo>
                  <a:lnTo>
                    <a:pt x="75809" y="17678"/>
                  </a:lnTo>
                  <a:lnTo>
                    <a:pt x="22037" y="203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79716" y="1716145"/>
              <a:ext cx="20865" cy="305327"/>
            </a:xfrm>
            <a:custGeom>
              <a:avLst/>
              <a:gdLst/>
              <a:ahLst/>
              <a:cxnLst/>
              <a:rect l="0" t="0" r="0" b="0"/>
              <a:pathLst>
                <a:path w="20865" h="305327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4"/>
                  </a:lnTo>
                  <a:lnTo>
                    <a:pt x="2984" y="207958"/>
                  </a:lnTo>
                  <a:lnTo>
                    <a:pt x="14472" y="269065"/>
                  </a:lnTo>
                  <a:lnTo>
                    <a:pt x="20864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58507" y="202147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42746" y="1764700"/>
              <a:ext cx="284858" cy="328283"/>
            </a:xfrm>
            <a:custGeom>
              <a:avLst/>
              <a:gdLst/>
              <a:ahLst/>
              <a:cxnLst/>
              <a:rect l="0" t="0" r="0" b="0"/>
              <a:pathLst>
                <a:path w="284858" h="328283">
                  <a:moveTo>
                    <a:pt x="205316" y="25144"/>
                  </a:moveTo>
                  <a:lnTo>
                    <a:pt x="167837" y="16811"/>
                  </a:lnTo>
                  <a:lnTo>
                    <a:pt x="116414" y="15049"/>
                  </a:lnTo>
                  <a:lnTo>
                    <a:pt x="55568" y="3220"/>
                  </a:lnTo>
                  <a:lnTo>
                    <a:pt x="42313" y="0"/>
                  </a:lnTo>
                  <a:lnTo>
                    <a:pt x="31137" y="192"/>
                  </a:lnTo>
                  <a:lnTo>
                    <a:pt x="12479" y="6645"/>
                  </a:lnTo>
                  <a:lnTo>
                    <a:pt x="6568" y="13982"/>
                  </a:lnTo>
                  <a:lnTo>
                    <a:pt x="0" y="34611"/>
                  </a:lnTo>
                  <a:lnTo>
                    <a:pt x="1892" y="66944"/>
                  </a:lnTo>
                  <a:lnTo>
                    <a:pt x="13162" y="122979"/>
                  </a:lnTo>
                  <a:lnTo>
                    <a:pt x="14042" y="135991"/>
                  </a:lnTo>
                  <a:lnTo>
                    <a:pt x="16969" y="141156"/>
                  </a:lnTo>
                  <a:lnTo>
                    <a:pt x="21260" y="141090"/>
                  </a:lnTo>
                  <a:lnTo>
                    <a:pt x="50546" y="121356"/>
                  </a:lnTo>
                  <a:lnTo>
                    <a:pt x="85499" y="112923"/>
                  </a:lnTo>
                  <a:lnTo>
                    <a:pt x="119901" y="116013"/>
                  </a:lnTo>
                  <a:lnTo>
                    <a:pt x="176694" y="139175"/>
                  </a:lnTo>
                  <a:lnTo>
                    <a:pt x="200784" y="148354"/>
                  </a:lnTo>
                  <a:lnTo>
                    <a:pt x="248451" y="180074"/>
                  </a:lnTo>
                  <a:lnTo>
                    <a:pt x="273729" y="211949"/>
                  </a:lnTo>
                  <a:lnTo>
                    <a:pt x="284857" y="251029"/>
                  </a:lnTo>
                  <a:lnTo>
                    <a:pt x="281222" y="275276"/>
                  </a:lnTo>
                  <a:lnTo>
                    <a:pt x="270637" y="296581"/>
                  </a:lnTo>
                  <a:lnTo>
                    <a:pt x="254235" y="313849"/>
                  </a:lnTo>
                  <a:lnTo>
                    <a:pt x="229007" y="323083"/>
                  </a:lnTo>
                  <a:lnTo>
                    <a:pt x="181920" y="328282"/>
                  </a:lnTo>
                  <a:lnTo>
                    <a:pt x="119196" y="324449"/>
                  </a:lnTo>
                  <a:lnTo>
                    <a:pt x="68445" y="3199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69202" y="187407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5428" y="14654"/>
                  </a:lnTo>
                  <a:lnTo>
                    <a:pt x="65218" y="20962"/>
                  </a:lnTo>
                  <a:lnTo>
                    <a:pt x="19598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00787" y="2010943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5897" y="0"/>
                  </a:lnTo>
                  <a:lnTo>
                    <a:pt x="85361" y="0"/>
                  </a:lnTo>
                  <a:lnTo>
                    <a:pt x="257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21927" y="1884601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2249" y="0"/>
                  </a:lnTo>
                  <a:lnTo>
                    <a:pt x="71357" y="0"/>
                  </a:lnTo>
                  <a:lnTo>
                    <a:pt x="1263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85906" y="1681730"/>
              <a:ext cx="276797" cy="550312"/>
            </a:xfrm>
            <a:custGeom>
              <a:avLst/>
              <a:gdLst/>
              <a:ahLst/>
              <a:cxnLst/>
              <a:rect l="0" t="0" r="0" b="0"/>
              <a:pathLst>
                <a:path w="276797" h="550312">
                  <a:moveTo>
                    <a:pt x="267731" y="171285"/>
                  </a:moveTo>
                  <a:lnTo>
                    <a:pt x="276796" y="112668"/>
                  </a:lnTo>
                  <a:lnTo>
                    <a:pt x="272236" y="77878"/>
                  </a:lnTo>
                  <a:lnTo>
                    <a:pt x="257887" y="50932"/>
                  </a:lnTo>
                  <a:lnTo>
                    <a:pt x="238818" y="28130"/>
                  </a:lnTo>
                  <a:lnTo>
                    <a:pt x="212761" y="12146"/>
                  </a:lnTo>
                  <a:lnTo>
                    <a:pt x="177224" y="0"/>
                  </a:lnTo>
                  <a:lnTo>
                    <a:pt x="137059" y="171"/>
                  </a:lnTo>
                  <a:lnTo>
                    <a:pt x="79034" y="13932"/>
                  </a:lnTo>
                  <a:lnTo>
                    <a:pt x="68234" y="17250"/>
                  </a:lnTo>
                  <a:lnTo>
                    <a:pt x="49994" y="30295"/>
                  </a:lnTo>
                  <a:lnTo>
                    <a:pt x="35258" y="47792"/>
                  </a:lnTo>
                  <a:lnTo>
                    <a:pt x="8570" y="108364"/>
                  </a:lnTo>
                  <a:lnTo>
                    <a:pt x="0" y="139774"/>
                  </a:lnTo>
                  <a:lnTo>
                    <a:pt x="6399" y="181828"/>
                  </a:lnTo>
                  <a:lnTo>
                    <a:pt x="18724" y="213403"/>
                  </a:lnTo>
                  <a:lnTo>
                    <a:pt x="43849" y="249925"/>
                  </a:lnTo>
                  <a:lnTo>
                    <a:pt x="69985" y="266855"/>
                  </a:lnTo>
                  <a:lnTo>
                    <a:pt x="111134" y="273692"/>
                  </a:lnTo>
                  <a:lnTo>
                    <a:pt x="154781" y="270128"/>
                  </a:lnTo>
                  <a:lnTo>
                    <a:pt x="176977" y="261619"/>
                  </a:lnTo>
                  <a:lnTo>
                    <a:pt x="215879" y="231503"/>
                  </a:lnTo>
                  <a:lnTo>
                    <a:pt x="247783" y="191759"/>
                  </a:lnTo>
                  <a:lnTo>
                    <a:pt x="258085" y="171026"/>
                  </a:lnTo>
                  <a:lnTo>
                    <a:pt x="260131" y="168772"/>
                  </a:lnTo>
                  <a:lnTo>
                    <a:pt x="257614" y="231684"/>
                  </a:lnTo>
                  <a:lnTo>
                    <a:pt x="260404" y="292227"/>
                  </a:lnTo>
                  <a:lnTo>
                    <a:pt x="266284" y="344264"/>
                  </a:lnTo>
                  <a:lnTo>
                    <a:pt x="267445" y="399603"/>
                  </a:lnTo>
                  <a:lnTo>
                    <a:pt x="267675" y="455594"/>
                  </a:lnTo>
                  <a:lnTo>
                    <a:pt x="262131" y="511714"/>
                  </a:lnTo>
                  <a:lnTo>
                    <a:pt x="257203" y="550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453139" y="2505782"/>
            <a:ext cx="1012889" cy="493538"/>
            <a:chOff x="2453139" y="2505782"/>
            <a:chExt cx="1012889" cy="493538"/>
          </a:xfrm>
        </p:grpSpPr>
        <p:sp>
          <p:nvSpPr>
            <p:cNvPr id="26" name="Freeform 25"/>
            <p:cNvSpPr/>
            <p:nvPr/>
          </p:nvSpPr>
          <p:spPr>
            <a:xfrm>
              <a:off x="2453139" y="2663709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72746" y="11179"/>
                  </a:lnTo>
                  <a:lnTo>
                    <a:pt x="139962" y="18130"/>
                  </a:lnTo>
                  <a:lnTo>
                    <a:pt x="86962" y="20479"/>
                  </a:lnTo>
                  <a:lnTo>
                    <a:pt x="34552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53222" y="2505782"/>
              <a:ext cx="40621" cy="400084"/>
            </a:xfrm>
            <a:custGeom>
              <a:avLst/>
              <a:gdLst/>
              <a:ahLst/>
              <a:cxnLst/>
              <a:rect l="0" t="0" r="0" b="0"/>
              <a:pathLst>
                <a:path w="40621" h="400084">
                  <a:moveTo>
                    <a:pt x="0" y="0"/>
                  </a:moveTo>
                  <a:lnTo>
                    <a:pt x="14655" y="49552"/>
                  </a:lnTo>
                  <a:lnTo>
                    <a:pt x="24750" y="100080"/>
                  </a:lnTo>
                  <a:lnTo>
                    <a:pt x="29560" y="159505"/>
                  </a:lnTo>
                  <a:lnTo>
                    <a:pt x="36575" y="215977"/>
                  </a:lnTo>
                  <a:lnTo>
                    <a:pt x="40473" y="269754"/>
                  </a:lnTo>
                  <a:lnTo>
                    <a:pt x="40620" y="330752"/>
                  </a:lnTo>
                  <a:lnTo>
                    <a:pt x="33717" y="374690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74321" y="28637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94028" y="2548025"/>
              <a:ext cx="272000" cy="451295"/>
            </a:xfrm>
            <a:custGeom>
              <a:avLst/>
              <a:gdLst/>
              <a:ahLst/>
              <a:cxnLst/>
              <a:rect l="0" t="0" r="0" b="0"/>
              <a:pathLst>
                <a:path w="272000" h="451295">
                  <a:moveTo>
                    <a:pt x="227733" y="10400"/>
                  </a:moveTo>
                  <a:lnTo>
                    <a:pt x="190256" y="2066"/>
                  </a:lnTo>
                  <a:lnTo>
                    <a:pt x="133243" y="305"/>
                  </a:lnTo>
                  <a:lnTo>
                    <a:pt x="82883" y="0"/>
                  </a:lnTo>
                  <a:lnTo>
                    <a:pt x="36506" y="5498"/>
                  </a:lnTo>
                  <a:lnTo>
                    <a:pt x="25379" y="10642"/>
                  </a:lnTo>
                  <a:lnTo>
                    <a:pt x="9896" y="25715"/>
                  </a:lnTo>
                  <a:lnTo>
                    <a:pt x="2235" y="47232"/>
                  </a:lnTo>
                  <a:lnTo>
                    <a:pt x="0" y="71223"/>
                  </a:lnTo>
                  <a:lnTo>
                    <a:pt x="6489" y="105630"/>
                  </a:lnTo>
                  <a:lnTo>
                    <a:pt x="30027" y="166772"/>
                  </a:lnTo>
                  <a:lnTo>
                    <a:pt x="41382" y="199452"/>
                  </a:lnTo>
                  <a:lnTo>
                    <a:pt x="45007" y="203115"/>
                  </a:lnTo>
                  <a:lnTo>
                    <a:pt x="48594" y="202048"/>
                  </a:lnTo>
                  <a:lnTo>
                    <a:pt x="52155" y="197826"/>
                  </a:lnTo>
                  <a:lnTo>
                    <a:pt x="73934" y="186296"/>
                  </a:lnTo>
                  <a:lnTo>
                    <a:pt x="92698" y="185282"/>
                  </a:lnTo>
                  <a:lnTo>
                    <a:pt x="133339" y="194163"/>
                  </a:lnTo>
                  <a:lnTo>
                    <a:pt x="188787" y="222061"/>
                  </a:lnTo>
                  <a:lnTo>
                    <a:pt x="231219" y="249261"/>
                  </a:lnTo>
                  <a:lnTo>
                    <a:pt x="254762" y="270166"/>
                  </a:lnTo>
                  <a:lnTo>
                    <a:pt x="270967" y="307946"/>
                  </a:lnTo>
                  <a:lnTo>
                    <a:pt x="271999" y="350595"/>
                  </a:lnTo>
                  <a:lnTo>
                    <a:pt x="259306" y="387279"/>
                  </a:lnTo>
                  <a:lnTo>
                    <a:pt x="240728" y="414786"/>
                  </a:lnTo>
                  <a:lnTo>
                    <a:pt x="214816" y="437754"/>
                  </a:lnTo>
                  <a:lnTo>
                    <a:pt x="188847" y="446000"/>
                  </a:lnTo>
                  <a:lnTo>
                    <a:pt x="130105" y="451294"/>
                  </a:lnTo>
                  <a:lnTo>
                    <a:pt x="70814" y="444092"/>
                  </a:lnTo>
                  <a:lnTo>
                    <a:pt x="38220" y="442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137699" y="1821430"/>
            <a:ext cx="1663504" cy="1073907"/>
            <a:chOff x="4137699" y="1821430"/>
            <a:chExt cx="1663504" cy="1073907"/>
          </a:xfrm>
        </p:grpSpPr>
        <p:sp>
          <p:nvSpPr>
            <p:cNvPr id="31" name="Freeform 30"/>
            <p:cNvSpPr/>
            <p:nvPr/>
          </p:nvSpPr>
          <p:spPr>
            <a:xfrm>
              <a:off x="4295626" y="2653181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5835" y="5589"/>
                  </a:lnTo>
                  <a:lnTo>
                    <a:pt x="39555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24247" y="2463668"/>
              <a:ext cx="15491" cy="357970"/>
            </a:xfrm>
            <a:custGeom>
              <a:avLst/>
              <a:gdLst/>
              <a:ahLst/>
              <a:cxnLst/>
              <a:rect l="0" t="0" r="0" b="0"/>
              <a:pathLst>
                <a:path w="15491" h="357970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7937" y="202406"/>
                  </a:lnTo>
                  <a:lnTo>
                    <a:pt x="15490" y="260690"/>
                  </a:lnTo>
                  <a:lnTo>
                    <a:pt x="15076" y="312930"/>
                  </a:lnTo>
                  <a:lnTo>
                    <a:pt x="833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11565" y="277952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59259" y="2453139"/>
              <a:ext cx="311664" cy="385375"/>
            </a:xfrm>
            <a:custGeom>
              <a:avLst/>
              <a:gdLst/>
              <a:ahLst/>
              <a:cxnLst/>
              <a:rect l="0" t="0" r="0" b="0"/>
              <a:pathLst>
                <a:path w="311664" h="385375">
                  <a:moveTo>
                    <a:pt x="262917" y="0"/>
                  </a:moveTo>
                  <a:lnTo>
                    <a:pt x="244936" y="15642"/>
                  </a:lnTo>
                  <a:lnTo>
                    <a:pt x="193175" y="34844"/>
                  </a:lnTo>
                  <a:lnTo>
                    <a:pt x="132244" y="39509"/>
                  </a:lnTo>
                  <a:lnTo>
                    <a:pt x="89408" y="32114"/>
                  </a:lnTo>
                  <a:lnTo>
                    <a:pt x="53970" y="19134"/>
                  </a:lnTo>
                  <a:lnTo>
                    <a:pt x="32011" y="19423"/>
                  </a:lnTo>
                  <a:lnTo>
                    <a:pt x="23582" y="24647"/>
                  </a:lnTo>
                  <a:lnTo>
                    <a:pt x="11096" y="42930"/>
                  </a:lnTo>
                  <a:lnTo>
                    <a:pt x="3080" y="79531"/>
                  </a:lnTo>
                  <a:lnTo>
                    <a:pt x="371" y="141056"/>
                  </a:lnTo>
                  <a:lnTo>
                    <a:pt x="0" y="170706"/>
                  </a:lnTo>
                  <a:lnTo>
                    <a:pt x="3411" y="179315"/>
                  </a:lnTo>
                  <a:lnTo>
                    <a:pt x="9195" y="183884"/>
                  </a:lnTo>
                  <a:lnTo>
                    <a:pt x="16560" y="185761"/>
                  </a:lnTo>
                  <a:lnTo>
                    <a:pt x="34102" y="181606"/>
                  </a:lnTo>
                  <a:lnTo>
                    <a:pt x="54766" y="174301"/>
                  </a:lnTo>
                  <a:lnTo>
                    <a:pt x="114219" y="163637"/>
                  </a:lnTo>
                  <a:lnTo>
                    <a:pt x="166951" y="159056"/>
                  </a:lnTo>
                  <a:lnTo>
                    <a:pt x="211996" y="160602"/>
                  </a:lnTo>
                  <a:lnTo>
                    <a:pt x="263375" y="181691"/>
                  </a:lnTo>
                  <a:lnTo>
                    <a:pt x="277938" y="195396"/>
                  </a:lnTo>
                  <a:lnTo>
                    <a:pt x="302409" y="238379"/>
                  </a:lnTo>
                  <a:lnTo>
                    <a:pt x="311663" y="278211"/>
                  </a:lnTo>
                  <a:lnTo>
                    <a:pt x="308816" y="319650"/>
                  </a:lnTo>
                  <a:lnTo>
                    <a:pt x="300474" y="341328"/>
                  </a:lnTo>
                  <a:lnTo>
                    <a:pt x="287798" y="358762"/>
                  </a:lnTo>
                  <a:lnTo>
                    <a:pt x="270466" y="374310"/>
                  </a:lnTo>
                  <a:lnTo>
                    <a:pt x="247944" y="382779"/>
                  </a:lnTo>
                  <a:lnTo>
                    <a:pt x="222337" y="385374"/>
                  </a:lnTo>
                  <a:lnTo>
                    <a:pt x="159452" y="374504"/>
                  </a:lnTo>
                  <a:lnTo>
                    <a:pt x="106254" y="369289"/>
                  </a:lnTo>
                  <a:lnTo>
                    <a:pt x="9446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53679" y="2232041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12807" y="1821430"/>
              <a:ext cx="412157" cy="439314"/>
            </a:xfrm>
            <a:custGeom>
              <a:avLst/>
              <a:gdLst/>
              <a:ahLst/>
              <a:cxnLst/>
              <a:rect l="0" t="0" r="0" b="0"/>
              <a:pathLst>
                <a:path w="412157" h="439314">
                  <a:moveTo>
                    <a:pt x="198840" y="0"/>
                  </a:moveTo>
                  <a:lnTo>
                    <a:pt x="137729" y="19128"/>
                  </a:lnTo>
                  <a:lnTo>
                    <a:pt x="105864" y="37773"/>
                  </a:lnTo>
                  <a:lnTo>
                    <a:pt x="58925" y="95299"/>
                  </a:lnTo>
                  <a:lnTo>
                    <a:pt x="17557" y="150739"/>
                  </a:lnTo>
                  <a:lnTo>
                    <a:pt x="7916" y="169940"/>
                  </a:lnTo>
                  <a:lnTo>
                    <a:pt x="0" y="232746"/>
                  </a:lnTo>
                  <a:lnTo>
                    <a:pt x="4625" y="288000"/>
                  </a:lnTo>
                  <a:lnTo>
                    <a:pt x="17974" y="335569"/>
                  </a:lnTo>
                  <a:lnTo>
                    <a:pt x="55402" y="398795"/>
                  </a:lnTo>
                  <a:lnTo>
                    <a:pt x="77311" y="422058"/>
                  </a:lnTo>
                  <a:lnTo>
                    <a:pt x="95694" y="432466"/>
                  </a:lnTo>
                  <a:lnTo>
                    <a:pt x="131364" y="439313"/>
                  </a:lnTo>
                  <a:lnTo>
                    <a:pt x="165979" y="435753"/>
                  </a:lnTo>
                  <a:lnTo>
                    <a:pt x="219730" y="409300"/>
                  </a:lnTo>
                  <a:lnTo>
                    <a:pt x="279753" y="374174"/>
                  </a:lnTo>
                  <a:lnTo>
                    <a:pt x="321408" y="335953"/>
                  </a:lnTo>
                  <a:lnTo>
                    <a:pt x="375298" y="281990"/>
                  </a:lnTo>
                  <a:lnTo>
                    <a:pt x="389570" y="261029"/>
                  </a:lnTo>
                  <a:lnTo>
                    <a:pt x="412156" y="201371"/>
                  </a:lnTo>
                  <a:lnTo>
                    <a:pt x="412043" y="163261"/>
                  </a:lnTo>
                  <a:lnTo>
                    <a:pt x="401525" y="109631"/>
                  </a:lnTo>
                  <a:lnTo>
                    <a:pt x="394987" y="86159"/>
                  </a:lnTo>
                  <a:lnTo>
                    <a:pt x="381943" y="67149"/>
                  </a:lnTo>
                  <a:lnTo>
                    <a:pt x="364447" y="52070"/>
                  </a:lnTo>
                  <a:lnTo>
                    <a:pt x="314279" y="28925"/>
                  </a:lnTo>
                  <a:lnTo>
                    <a:pt x="259868" y="22093"/>
                  </a:lnTo>
                  <a:lnTo>
                    <a:pt x="24095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37699" y="2853222"/>
              <a:ext cx="1663504" cy="42115"/>
            </a:xfrm>
            <a:custGeom>
              <a:avLst/>
              <a:gdLst/>
              <a:ahLst/>
              <a:cxnLst/>
              <a:rect l="0" t="0" r="0" b="0"/>
              <a:pathLst>
                <a:path w="1663504" h="42115">
                  <a:moveTo>
                    <a:pt x="1663503" y="42114"/>
                  </a:moveTo>
                  <a:lnTo>
                    <a:pt x="1604886" y="42114"/>
                  </a:lnTo>
                  <a:lnTo>
                    <a:pt x="1542307" y="40944"/>
                  </a:lnTo>
                  <a:lnTo>
                    <a:pt x="1490982" y="34879"/>
                  </a:lnTo>
                  <a:lnTo>
                    <a:pt x="1437561" y="32562"/>
                  </a:lnTo>
                  <a:lnTo>
                    <a:pt x="1381307" y="30705"/>
                  </a:lnTo>
                  <a:lnTo>
                    <a:pt x="1336174" y="24436"/>
                  </a:lnTo>
                  <a:lnTo>
                    <a:pt x="1273018" y="22059"/>
                  </a:lnTo>
                  <a:lnTo>
                    <a:pt x="1226352" y="21502"/>
                  </a:lnTo>
                  <a:lnTo>
                    <a:pt x="1176397" y="15600"/>
                  </a:lnTo>
                  <a:lnTo>
                    <a:pt x="1119672" y="11531"/>
                  </a:lnTo>
                  <a:lnTo>
                    <a:pt x="1063406" y="10727"/>
                  </a:lnTo>
                  <a:lnTo>
                    <a:pt x="1011914" y="10587"/>
                  </a:lnTo>
                  <a:lnTo>
                    <a:pt x="954153" y="10546"/>
                  </a:lnTo>
                  <a:lnTo>
                    <a:pt x="892714" y="10532"/>
                  </a:lnTo>
                  <a:lnTo>
                    <a:pt x="835518" y="10529"/>
                  </a:lnTo>
                  <a:lnTo>
                    <a:pt x="779160" y="10529"/>
                  </a:lnTo>
                  <a:lnTo>
                    <a:pt x="722967" y="4940"/>
                  </a:lnTo>
                  <a:lnTo>
                    <a:pt x="662128" y="976"/>
                  </a:lnTo>
                  <a:lnTo>
                    <a:pt x="616373" y="434"/>
                  </a:lnTo>
                  <a:lnTo>
                    <a:pt x="567962" y="193"/>
                  </a:lnTo>
                  <a:lnTo>
                    <a:pt x="522659" y="86"/>
                  </a:lnTo>
                  <a:lnTo>
                    <a:pt x="470847" y="26"/>
                  </a:lnTo>
                  <a:lnTo>
                    <a:pt x="411418" y="5"/>
                  </a:lnTo>
                  <a:lnTo>
                    <a:pt x="349030" y="1"/>
                  </a:lnTo>
                  <a:lnTo>
                    <a:pt x="288786" y="1"/>
                  </a:lnTo>
                  <a:lnTo>
                    <a:pt x="228706" y="0"/>
                  </a:lnTo>
                  <a:lnTo>
                    <a:pt x="166449" y="0"/>
                  </a:lnTo>
                  <a:lnTo>
                    <a:pt x="109091" y="7236"/>
                  </a:lnTo>
                  <a:lnTo>
                    <a:pt x="55821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390798" y="3948186"/>
            <a:ext cx="2295213" cy="505369"/>
            <a:chOff x="6390798" y="3948186"/>
            <a:chExt cx="2295213" cy="505369"/>
          </a:xfrm>
        </p:grpSpPr>
        <p:sp>
          <p:nvSpPr>
            <p:cNvPr id="39" name="Freeform 38"/>
            <p:cNvSpPr/>
            <p:nvPr/>
          </p:nvSpPr>
          <p:spPr>
            <a:xfrm>
              <a:off x="6390798" y="409558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36292" y="17937"/>
                  </a:lnTo>
                  <a:lnTo>
                    <a:pt x="83464" y="6403"/>
                  </a:lnTo>
                  <a:lnTo>
                    <a:pt x="22552" y="12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97274" y="3990089"/>
              <a:ext cx="241007" cy="463466"/>
            </a:xfrm>
            <a:custGeom>
              <a:avLst/>
              <a:gdLst/>
              <a:ahLst/>
              <a:cxnLst/>
              <a:rect l="0" t="0" r="0" b="0"/>
              <a:pathLst>
                <a:path w="241007" h="463466">
                  <a:moveTo>
                    <a:pt x="188363" y="105496"/>
                  </a:moveTo>
                  <a:lnTo>
                    <a:pt x="193952" y="88729"/>
                  </a:lnTo>
                  <a:lnTo>
                    <a:pt x="193577" y="71137"/>
                  </a:lnTo>
                  <a:lnTo>
                    <a:pt x="188341" y="51621"/>
                  </a:lnTo>
                  <a:lnTo>
                    <a:pt x="178214" y="31249"/>
                  </a:lnTo>
                  <a:lnTo>
                    <a:pt x="153771" y="5638"/>
                  </a:lnTo>
                  <a:lnTo>
                    <a:pt x="143075" y="1489"/>
                  </a:lnTo>
                  <a:lnTo>
                    <a:pt x="118712" y="0"/>
                  </a:lnTo>
                  <a:lnTo>
                    <a:pt x="84277" y="5738"/>
                  </a:lnTo>
                  <a:lnTo>
                    <a:pt x="57437" y="20436"/>
                  </a:lnTo>
                  <a:lnTo>
                    <a:pt x="45166" y="36106"/>
                  </a:lnTo>
                  <a:lnTo>
                    <a:pt x="7578" y="96684"/>
                  </a:lnTo>
                  <a:lnTo>
                    <a:pt x="0" y="159289"/>
                  </a:lnTo>
                  <a:lnTo>
                    <a:pt x="1700" y="184386"/>
                  </a:lnTo>
                  <a:lnTo>
                    <a:pt x="10256" y="203339"/>
                  </a:lnTo>
                  <a:lnTo>
                    <a:pt x="28226" y="227164"/>
                  </a:lnTo>
                  <a:lnTo>
                    <a:pt x="47780" y="235610"/>
                  </a:lnTo>
                  <a:lnTo>
                    <a:pt x="70900" y="238193"/>
                  </a:lnTo>
                  <a:lnTo>
                    <a:pt x="92874" y="235443"/>
                  </a:lnTo>
                  <a:lnTo>
                    <a:pt x="124975" y="221728"/>
                  </a:lnTo>
                  <a:lnTo>
                    <a:pt x="151124" y="202846"/>
                  </a:lnTo>
                  <a:lnTo>
                    <a:pt x="179751" y="167100"/>
                  </a:lnTo>
                  <a:lnTo>
                    <a:pt x="189604" y="146913"/>
                  </a:lnTo>
                  <a:lnTo>
                    <a:pt x="192700" y="144806"/>
                  </a:lnTo>
                  <a:lnTo>
                    <a:pt x="194764" y="148080"/>
                  </a:lnTo>
                  <a:lnTo>
                    <a:pt x="199518" y="200748"/>
                  </a:lnTo>
                  <a:lnTo>
                    <a:pt x="210236" y="261789"/>
                  </a:lnTo>
                  <a:lnTo>
                    <a:pt x="218030" y="324842"/>
                  </a:lnTo>
                  <a:lnTo>
                    <a:pt x="226805" y="386386"/>
                  </a:lnTo>
                  <a:lnTo>
                    <a:pt x="232871" y="441177"/>
                  </a:lnTo>
                  <a:lnTo>
                    <a:pt x="241006" y="463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17306" y="4169285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88781" y="5589"/>
                  </a:lnTo>
                  <a:lnTo>
                    <a:pt x="26971" y="46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10823" y="3958715"/>
              <a:ext cx="17095" cy="368498"/>
            </a:xfrm>
            <a:custGeom>
              <a:avLst/>
              <a:gdLst/>
              <a:ahLst/>
              <a:cxnLst/>
              <a:rect l="0" t="0" r="0" b="0"/>
              <a:pathLst>
                <a:path w="17095" h="368498">
                  <a:moveTo>
                    <a:pt x="17094" y="0"/>
                  </a:moveTo>
                  <a:lnTo>
                    <a:pt x="306" y="62280"/>
                  </a:lnTo>
                  <a:lnTo>
                    <a:pt x="0" y="119450"/>
                  </a:lnTo>
                  <a:lnTo>
                    <a:pt x="4620" y="169533"/>
                  </a:lnTo>
                  <a:lnTo>
                    <a:pt x="9108" y="218298"/>
                  </a:lnTo>
                  <a:lnTo>
                    <a:pt x="15517" y="276697"/>
                  </a:lnTo>
                  <a:lnTo>
                    <a:pt x="16782" y="330953"/>
                  </a:lnTo>
                  <a:lnTo>
                    <a:pt x="1709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75316" y="4274570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02816" y="3948186"/>
              <a:ext cx="269970" cy="329617"/>
            </a:xfrm>
            <a:custGeom>
              <a:avLst/>
              <a:gdLst/>
              <a:ahLst/>
              <a:cxnLst/>
              <a:rect l="0" t="0" r="0" b="0"/>
              <a:pathLst>
                <a:path w="269970" h="329617">
                  <a:moveTo>
                    <a:pt x="177826" y="0"/>
                  </a:moveTo>
                  <a:lnTo>
                    <a:pt x="119209" y="0"/>
                  </a:lnTo>
                  <a:lnTo>
                    <a:pt x="65035" y="0"/>
                  </a:lnTo>
                  <a:lnTo>
                    <a:pt x="37230" y="0"/>
                  </a:lnTo>
                  <a:lnTo>
                    <a:pt x="26773" y="3510"/>
                  </a:lnTo>
                  <a:lnTo>
                    <a:pt x="12036" y="16768"/>
                  </a:lnTo>
                  <a:lnTo>
                    <a:pt x="4706" y="37478"/>
                  </a:lnTo>
                  <a:lnTo>
                    <a:pt x="0" y="88902"/>
                  </a:lnTo>
                  <a:lnTo>
                    <a:pt x="10447" y="146628"/>
                  </a:lnTo>
                  <a:lnTo>
                    <a:pt x="13598" y="157414"/>
                  </a:lnTo>
                  <a:lnTo>
                    <a:pt x="18038" y="162265"/>
                  </a:lnTo>
                  <a:lnTo>
                    <a:pt x="23339" y="163158"/>
                  </a:lnTo>
                  <a:lnTo>
                    <a:pt x="45095" y="153238"/>
                  </a:lnTo>
                  <a:lnTo>
                    <a:pt x="104490" y="126855"/>
                  </a:lnTo>
                  <a:lnTo>
                    <a:pt x="138940" y="119085"/>
                  </a:lnTo>
                  <a:lnTo>
                    <a:pt x="151902" y="117994"/>
                  </a:lnTo>
                  <a:lnTo>
                    <a:pt x="172543" y="123022"/>
                  </a:lnTo>
                  <a:lnTo>
                    <a:pt x="210448" y="145314"/>
                  </a:lnTo>
                  <a:lnTo>
                    <a:pt x="224691" y="161680"/>
                  </a:lnTo>
                  <a:lnTo>
                    <a:pt x="263763" y="222782"/>
                  </a:lnTo>
                  <a:lnTo>
                    <a:pt x="269969" y="258772"/>
                  </a:lnTo>
                  <a:lnTo>
                    <a:pt x="265183" y="279176"/>
                  </a:lnTo>
                  <a:lnTo>
                    <a:pt x="243045" y="311340"/>
                  </a:lnTo>
                  <a:lnTo>
                    <a:pt x="217427" y="327515"/>
                  </a:lnTo>
                  <a:lnTo>
                    <a:pt x="194647" y="329616"/>
                  </a:lnTo>
                  <a:lnTo>
                    <a:pt x="168924" y="325481"/>
                  </a:lnTo>
                  <a:lnTo>
                    <a:pt x="105959" y="302854"/>
                  </a:lnTo>
                  <a:lnTo>
                    <a:pt x="7254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38611" y="405347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3614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549140" y="415875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475026" y="3238895"/>
            <a:ext cx="2210985" cy="456608"/>
            <a:chOff x="6475026" y="3238895"/>
            <a:chExt cx="2210985" cy="456608"/>
          </a:xfrm>
        </p:grpSpPr>
        <p:sp>
          <p:nvSpPr>
            <p:cNvPr id="48" name="Freeform 47"/>
            <p:cNvSpPr/>
            <p:nvPr/>
          </p:nvSpPr>
          <p:spPr>
            <a:xfrm>
              <a:off x="6527669" y="3337533"/>
              <a:ext cx="21057" cy="178986"/>
            </a:xfrm>
            <a:custGeom>
              <a:avLst/>
              <a:gdLst/>
              <a:ahLst/>
              <a:cxnLst/>
              <a:rect l="0" t="0" r="0" b="0"/>
              <a:pathLst>
                <a:path w="21057" h="178986">
                  <a:moveTo>
                    <a:pt x="21056" y="0"/>
                  </a:moveTo>
                  <a:lnTo>
                    <a:pt x="12723" y="37478"/>
                  </a:lnTo>
                  <a:lnTo>
                    <a:pt x="10962" y="88902"/>
                  </a:lnTo>
                  <a:lnTo>
                    <a:pt x="7466" y="15184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75026" y="341123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9418" y="15641"/>
                  </a:lnTo>
                  <a:lnTo>
                    <a:pt x="112501" y="23719"/>
                  </a:lnTo>
                  <a:lnTo>
                    <a:pt x="54401" y="3366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87862" y="3238895"/>
              <a:ext cx="271476" cy="456608"/>
            </a:xfrm>
            <a:custGeom>
              <a:avLst/>
              <a:gdLst/>
              <a:ahLst/>
              <a:cxnLst/>
              <a:rect l="0" t="0" r="0" b="0"/>
              <a:pathLst>
                <a:path w="271476" h="456608">
                  <a:moveTo>
                    <a:pt x="250418" y="119695"/>
                  </a:moveTo>
                  <a:lnTo>
                    <a:pt x="235763" y="61078"/>
                  </a:lnTo>
                  <a:lnTo>
                    <a:pt x="220079" y="31877"/>
                  </a:lnTo>
                  <a:lnTo>
                    <a:pt x="204179" y="19054"/>
                  </a:lnTo>
                  <a:lnTo>
                    <a:pt x="165375" y="1289"/>
                  </a:lnTo>
                  <a:lnTo>
                    <a:pt x="144771" y="0"/>
                  </a:lnTo>
                  <a:lnTo>
                    <a:pt x="123915" y="4496"/>
                  </a:lnTo>
                  <a:lnTo>
                    <a:pt x="93612" y="20182"/>
                  </a:lnTo>
                  <a:lnTo>
                    <a:pt x="47274" y="61402"/>
                  </a:lnTo>
                  <a:lnTo>
                    <a:pt x="21991" y="99602"/>
                  </a:lnTo>
                  <a:lnTo>
                    <a:pt x="5385" y="140942"/>
                  </a:lnTo>
                  <a:lnTo>
                    <a:pt x="0" y="183573"/>
                  </a:lnTo>
                  <a:lnTo>
                    <a:pt x="4980" y="206967"/>
                  </a:lnTo>
                  <a:lnTo>
                    <a:pt x="20938" y="233291"/>
                  </a:lnTo>
                  <a:lnTo>
                    <a:pt x="27242" y="241049"/>
                  </a:lnTo>
                  <a:lnTo>
                    <a:pt x="46723" y="249670"/>
                  </a:lnTo>
                  <a:lnTo>
                    <a:pt x="70979" y="252331"/>
                  </a:lnTo>
                  <a:lnTo>
                    <a:pt x="109774" y="246082"/>
                  </a:lnTo>
                  <a:lnTo>
                    <a:pt x="142845" y="229933"/>
                  </a:lnTo>
                  <a:lnTo>
                    <a:pt x="204568" y="175767"/>
                  </a:lnTo>
                  <a:lnTo>
                    <a:pt x="246889" y="124661"/>
                  </a:lnTo>
                  <a:lnTo>
                    <a:pt x="251574" y="124176"/>
                  </a:lnTo>
                  <a:lnTo>
                    <a:pt x="254698" y="128532"/>
                  </a:lnTo>
                  <a:lnTo>
                    <a:pt x="259095" y="160138"/>
                  </a:lnTo>
                  <a:lnTo>
                    <a:pt x="260581" y="217631"/>
                  </a:lnTo>
                  <a:lnTo>
                    <a:pt x="260837" y="265567"/>
                  </a:lnTo>
                  <a:lnTo>
                    <a:pt x="260914" y="316815"/>
                  </a:lnTo>
                  <a:lnTo>
                    <a:pt x="268176" y="378128"/>
                  </a:lnTo>
                  <a:lnTo>
                    <a:pt x="270823" y="429060"/>
                  </a:lnTo>
                  <a:lnTo>
                    <a:pt x="271475" y="456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38058" y="3379647"/>
              <a:ext cx="5590" cy="221100"/>
            </a:xfrm>
            <a:custGeom>
              <a:avLst/>
              <a:gdLst/>
              <a:ahLst/>
              <a:cxnLst/>
              <a:rect l="0" t="0" r="0" b="0"/>
              <a:pathLst>
                <a:path w="5590" h="221100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285" y="139262"/>
                  </a:lnTo>
                  <a:lnTo>
                    <a:pt x="5550" y="201064"/>
                  </a:lnTo>
                  <a:lnTo>
                    <a:pt x="558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91005" y="351651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6292" y="3119"/>
                  </a:lnTo>
                  <a:lnTo>
                    <a:pt x="75746" y="17958"/>
                  </a:lnTo>
                  <a:lnTo>
                    <a:pt x="27007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91088" y="330594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4268" y="56214"/>
                  </a:lnTo>
                  <a:lnTo>
                    <a:pt x="843" y="114786"/>
                  </a:lnTo>
                  <a:lnTo>
                    <a:pt x="166" y="177351"/>
                  </a:lnTo>
                  <a:lnTo>
                    <a:pt x="33" y="237630"/>
                  </a:lnTo>
                  <a:lnTo>
                    <a:pt x="6" y="28835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938487" y="365338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33972" y="3295419"/>
              <a:ext cx="223000" cy="297346"/>
            </a:xfrm>
            <a:custGeom>
              <a:avLst/>
              <a:gdLst/>
              <a:ahLst/>
              <a:cxnLst/>
              <a:rect l="0" t="0" r="0" b="0"/>
              <a:pathLst>
                <a:path w="223000" h="297346">
                  <a:moveTo>
                    <a:pt x="209841" y="0"/>
                  </a:moveTo>
                  <a:lnTo>
                    <a:pt x="151225" y="5589"/>
                  </a:lnTo>
                  <a:lnTo>
                    <a:pt x="97051" y="9553"/>
                  </a:lnTo>
                  <a:lnTo>
                    <a:pt x="41290" y="13456"/>
                  </a:lnTo>
                  <a:lnTo>
                    <a:pt x="27284" y="15989"/>
                  </a:lnTo>
                  <a:lnTo>
                    <a:pt x="17946" y="22358"/>
                  </a:lnTo>
                  <a:lnTo>
                    <a:pt x="11722" y="31283"/>
                  </a:lnTo>
                  <a:lnTo>
                    <a:pt x="4805" y="53678"/>
                  </a:lnTo>
                  <a:lnTo>
                    <a:pt x="364" y="106183"/>
                  </a:lnTo>
                  <a:lnTo>
                    <a:pt x="0" y="119922"/>
                  </a:lnTo>
                  <a:lnTo>
                    <a:pt x="3266" y="127911"/>
                  </a:lnTo>
                  <a:lnTo>
                    <a:pt x="8954" y="132067"/>
                  </a:lnTo>
                  <a:lnTo>
                    <a:pt x="16255" y="133668"/>
                  </a:lnTo>
                  <a:lnTo>
                    <a:pt x="79127" y="127525"/>
                  </a:lnTo>
                  <a:lnTo>
                    <a:pt x="135566" y="137951"/>
                  </a:lnTo>
                  <a:lnTo>
                    <a:pt x="155773" y="145539"/>
                  </a:lnTo>
                  <a:lnTo>
                    <a:pt x="200743" y="176155"/>
                  </a:lnTo>
                  <a:lnTo>
                    <a:pt x="214767" y="196054"/>
                  </a:lnTo>
                  <a:lnTo>
                    <a:pt x="220144" y="207912"/>
                  </a:lnTo>
                  <a:lnTo>
                    <a:pt x="222999" y="233565"/>
                  </a:lnTo>
                  <a:lnTo>
                    <a:pt x="222123" y="246957"/>
                  </a:lnTo>
                  <a:lnTo>
                    <a:pt x="211791" y="268076"/>
                  </a:lnTo>
                  <a:lnTo>
                    <a:pt x="204122" y="276984"/>
                  </a:lnTo>
                  <a:lnTo>
                    <a:pt x="183123" y="290000"/>
                  </a:lnTo>
                  <a:lnTo>
                    <a:pt x="159361" y="297345"/>
                  </a:lnTo>
                  <a:lnTo>
                    <a:pt x="137103" y="296710"/>
                  </a:lnTo>
                  <a:lnTo>
                    <a:pt x="83626" y="275264"/>
                  </a:lnTo>
                  <a:lnTo>
                    <a:pt x="308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07026" y="337964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28083" y="3505989"/>
              <a:ext cx="157928" cy="8384"/>
            </a:xfrm>
            <a:custGeom>
              <a:avLst/>
              <a:gdLst/>
              <a:ahLst/>
              <a:cxnLst/>
              <a:rect l="0" t="0" r="0" b="0"/>
              <a:pathLst>
                <a:path w="157928" h="8384">
                  <a:moveTo>
                    <a:pt x="157927" y="0"/>
                  </a:moveTo>
                  <a:lnTo>
                    <a:pt x="99310" y="5590"/>
                  </a:lnTo>
                  <a:lnTo>
                    <a:pt x="46306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8203535" y="908186"/>
            <a:ext cx="250849" cy="471048"/>
          </a:xfrm>
          <a:custGeom>
            <a:avLst/>
            <a:gdLst/>
            <a:ahLst/>
            <a:cxnLst/>
            <a:rect l="0" t="0" r="0" b="0"/>
            <a:pathLst>
              <a:path w="250849" h="471048">
                <a:moveTo>
                  <a:pt x="250848" y="113078"/>
                </a:moveTo>
                <a:lnTo>
                  <a:pt x="231720" y="60373"/>
                </a:lnTo>
                <a:lnTo>
                  <a:pt x="201045" y="22285"/>
                </a:lnTo>
                <a:lnTo>
                  <a:pt x="174870" y="6497"/>
                </a:lnTo>
                <a:lnTo>
                  <a:pt x="139299" y="0"/>
                </a:lnTo>
                <a:lnTo>
                  <a:pt x="104712" y="3664"/>
                </a:lnTo>
                <a:lnTo>
                  <a:pt x="72238" y="17748"/>
                </a:lnTo>
                <a:lnTo>
                  <a:pt x="23379" y="57184"/>
                </a:lnTo>
                <a:lnTo>
                  <a:pt x="7456" y="83648"/>
                </a:lnTo>
                <a:lnTo>
                  <a:pt x="0" y="133607"/>
                </a:lnTo>
                <a:lnTo>
                  <a:pt x="1048" y="179342"/>
                </a:lnTo>
                <a:lnTo>
                  <a:pt x="15136" y="214990"/>
                </a:lnTo>
                <a:lnTo>
                  <a:pt x="47683" y="261650"/>
                </a:lnTo>
                <a:lnTo>
                  <a:pt x="56914" y="268278"/>
                </a:lnTo>
                <a:lnTo>
                  <a:pt x="79647" y="275642"/>
                </a:lnTo>
                <a:lnTo>
                  <a:pt x="113164" y="274199"/>
                </a:lnTo>
                <a:lnTo>
                  <a:pt x="155931" y="254825"/>
                </a:lnTo>
                <a:lnTo>
                  <a:pt x="218329" y="207709"/>
                </a:lnTo>
                <a:lnTo>
                  <a:pt x="225659" y="200732"/>
                </a:lnTo>
                <a:lnTo>
                  <a:pt x="233804" y="180501"/>
                </a:lnTo>
                <a:lnTo>
                  <a:pt x="235976" y="168555"/>
                </a:lnTo>
                <a:lnTo>
                  <a:pt x="237424" y="165271"/>
                </a:lnTo>
                <a:lnTo>
                  <a:pt x="238390" y="167760"/>
                </a:lnTo>
                <a:lnTo>
                  <a:pt x="240151" y="230919"/>
                </a:lnTo>
                <a:lnTo>
                  <a:pt x="240286" y="291033"/>
                </a:lnTo>
                <a:lnTo>
                  <a:pt x="245899" y="341930"/>
                </a:lnTo>
                <a:lnTo>
                  <a:pt x="248701" y="403125"/>
                </a:lnTo>
                <a:lnTo>
                  <a:pt x="242153" y="442603"/>
                </a:lnTo>
                <a:lnTo>
                  <a:pt x="229792" y="47104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7885845" y="1052849"/>
            <a:ext cx="1299212" cy="1052851"/>
            <a:chOff x="7885845" y="1052849"/>
            <a:chExt cx="1299212" cy="1052851"/>
          </a:xfrm>
        </p:grpSpPr>
        <p:sp>
          <p:nvSpPr>
            <p:cNvPr id="60" name="Freeform 59"/>
            <p:cNvSpPr/>
            <p:nvPr/>
          </p:nvSpPr>
          <p:spPr>
            <a:xfrm>
              <a:off x="7991130" y="1652974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0" y="0"/>
                  </a:moveTo>
                  <a:lnTo>
                    <a:pt x="3119" y="42691"/>
                  </a:lnTo>
                  <a:lnTo>
                    <a:pt x="10721" y="102068"/>
                  </a:lnTo>
                  <a:lnTo>
                    <a:pt x="19464" y="163093"/>
                  </a:lnTo>
                  <a:lnTo>
                    <a:pt x="2105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85845" y="1751023"/>
              <a:ext cx="210571" cy="28294"/>
            </a:xfrm>
            <a:custGeom>
              <a:avLst/>
              <a:gdLst/>
              <a:ahLst/>
              <a:cxnLst/>
              <a:rect l="0" t="0" r="0" b="0"/>
              <a:pathLst>
                <a:path w="210571" h="28294">
                  <a:moveTo>
                    <a:pt x="210570" y="7236"/>
                  </a:moveTo>
                  <a:lnTo>
                    <a:pt x="181843" y="0"/>
                  </a:lnTo>
                  <a:lnTo>
                    <a:pt x="118457" y="477"/>
                  </a:lnTo>
                  <a:lnTo>
                    <a:pt x="65772" y="11490"/>
                  </a:lnTo>
                  <a:lnTo>
                    <a:pt x="11896" y="25271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43872" y="1631917"/>
              <a:ext cx="10512" cy="263213"/>
            </a:xfrm>
            <a:custGeom>
              <a:avLst/>
              <a:gdLst/>
              <a:ahLst/>
              <a:cxnLst/>
              <a:rect l="0" t="0" r="0" b="0"/>
              <a:pathLst>
                <a:path w="10512" h="263213">
                  <a:moveTo>
                    <a:pt x="10511" y="0"/>
                  </a:moveTo>
                  <a:lnTo>
                    <a:pt x="2178" y="37478"/>
                  </a:lnTo>
                  <a:lnTo>
                    <a:pt x="417" y="88901"/>
                  </a:lnTo>
                  <a:lnTo>
                    <a:pt x="69" y="144119"/>
                  </a:lnTo>
                  <a:lnTo>
                    <a:pt x="0" y="203206"/>
                  </a:lnTo>
                  <a:lnTo>
                    <a:pt x="3107" y="241143"/>
                  </a:lnTo>
                  <a:lnTo>
                    <a:pt x="10511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86010" y="18635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840444" y="1647384"/>
              <a:ext cx="313970" cy="289860"/>
            </a:xfrm>
            <a:custGeom>
              <a:avLst/>
              <a:gdLst/>
              <a:ahLst/>
              <a:cxnLst/>
              <a:rect l="0" t="0" r="0" b="0"/>
              <a:pathLst>
                <a:path w="313970" h="289860">
                  <a:moveTo>
                    <a:pt x="193006" y="5590"/>
                  </a:moveTo>
                  <a:lnTo>
                    <a:pt x="176238" y="0"/>
                  </a:lnTo>
                  <a:lnTo>
                    <a:pt x="158648" y="376"/>
                  </a:lnTo>
                  <a:lnTo>
                    <a:pt x="107243" y="10969"/>
                  </a:lnTo>
                  <a:lnTo>
                    <a:pt x="55140" y="6999"/>
                  </a:lnTo>
                  <a:lnTo>
                    <a:pt x="41434" y="6529"/>
                  </a:lnTo>
                  <a:lnTo>
                    <a:pt x="31126" y="9725"/>
                  </a:lnTo>
                  <a:lnTo>
                    <a:pt x="23086" y="15366"/>
                  </a:lnTo>
                  <a:lnTo>
                    <a:pt x="11031" y="32161"/>
                  </a:lnTo>
                  <a:lnTo>
                    <a:pt x="1775" y="55224"/>
                  </a:lnTo>
                  <a:lnTo>
                    <a:pt x="0" y="77952"/>
                  </a:lnTo>
                  <a:lnTo>
                    <a:pt x="2803" y="126728"/>
                  </a:lnTo>
                  <a:lnTo>
                    <a:pt x="5373" y="131972"/>
                  </a:lnTo>
                  <a:lnTo>
                    <a:pt x="9426" y="131959"/>
                  </a:lnTo>
                  <a:lnTo>
                    <a:pt x="22508" y="124925"/>
                  </a:lnTo>
                  <a:lnTo>
                    <a:pt x="76693" y="107367"/>
                  </a:lnTo>
                  <a:lnTo>
                    <a:pt x="114220" y="102426"/>
                  </a:lnTo>
                  <a:lnTo>
                    <a:pt x="174399" y="112073"/>
                  </a:lnTo>
                  <a:lnTo>
                    <a:pt x="228586" y="130739"/>
                  </a:lnTo>
                  <a:lnTo>
                    <a:pt x="282010" y="158126"/>
                  </a:lnTo>
                  <a:lnTo>
                    <a:pt x="301194" y="176329"/>
                  </a:lnTo>
                  <a:lnTo>
                    <a:pt x="311279" y="199237"/>
                  </a:lnTo>
                  <a:lnTo>
                    <a:pt x="313969" y="211897"/>
                  </a:lnTo>
                  <a:lnTo>
                    <a:pt x="313422" y="222676"/>
                  </a:lnTo>
                  <a:lnTo>
                    <a:pt x="306576" y="240893"/>
                  </a:lnTo>
                  <a:lnTo>
                    <a:pt x="283978" y="264302"/>
                  </a:lnTo>
                  <a:lnTo>
                    <a:pt x="258785" y="272651"/>
                  </a:lnTo>
                  <a:lnTo>
                    <a:pt x="211716" y="277352"/>
                  </a:lnTo>
                  <a:lnTo>
                    <a:pt x="148999" y="284529"/>
                  </a:lnTo>
                  <a:lnTo>
                    <a:pt x="108779" y="289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75482" y="1431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67257" y="1052849"/>
              <a:ext cx="317800" cy="382078"/>
            </a:xfrm>
            <a:custGeom>
              <a:avLst/>
              <a:gdLst/>
              <a:ahLst/>
              <a:cxnLst/>
              <a:rect l="0" t="0" r="0" b="0"/>
              <a:pathLst>
                <a:path w="317800" h="382078">
                  <a:moveTo>
                    <a:pt x="134608" y="0"/>
                  </a:moveTo>
                  <a:lnTo>
                    <a:pt x="110562" y="9576"/>
                  </a:lnTo>
                  <a:lnTo>
                    <a:pt x="75015" y="39404"/>
                  </a:lnTo>
                  <a:lnTo>
                    <a:pt x="32839" y="101032"/>
                  </a:lnTo>
                  <a:lnTo>
                    <a:pt x="9191" y="160487"/>
                  </a:lnTo>
                  <a:lnTo>
                    <a:pt x="0" y="214585"/>
                  </a:lnTo>
                  <a:lnTo>
                    <a:pt x="6590" y="276397"/>
                  </a:lnTo>
                  <a:lnTo>
                    <a:pt x="22546" y="335876"/>
                  </a:lnTo>
                  <a:lnTo>
                    <a:pt x="38493" y="362601"/>
                  </a:lnTo>
                  <a:lnTo>
                    <a:pt x="54456" y="374846"/>
                  </a:lnTo>
                  <a:lnTo>
                    <a:pt x="63626" y="379749"/>
                  </a:lnTo>
                  <a:lnTo>
                    <a:pt x="86293" y="382077"/>
                  </a:lnTo>
                  <a:lnTo>
                    <a:pt x="110795" y="378042"/>
                  </a:lnTo>
                  <a:lnTo>
                    <a:pt x="143151" y="362617"/>
                  </a:lnTo>
                  <a:lnTo>
                    <a:pt x="200577" y="315716"/>
                  </a:lnTo>
                  <a:lnTo>
                    <a:pt x="227074" y="291638"/>
                  </a:lnTo>
                  <a:lnTo>
                    <a:pt x="278363" y="229979"/>
                  </a:lnTo>
                  <a:lnTo>
                    <a:pt x="305946" y="168312"/>
                  </a:lnTo>
                  <a:lnTo>
                    <a:pt x="316916" y="136828"/>
                  </a:lnTo>
                  <a:lnTo>
                    <a:pt x="317799" y="115795"/>
                  </a:lnTo>
                  <a:lnTo>
                    <a:pt x="308834" y="73696"/>
                  </a:lnTo>
                  <a:lnTo>
                    <a:pt x="293596" y="47702"/>
                  </a:lnTo>
                  <a:lnTo>
                    <a:pt x="268673" y="25183"/>
                  </a:lnTo>
                  <a:lnTo>
                    <a:pt x="239062" y="9282"/>
                  </a:lnTo>
                  <a:lnTo>
                    <a:pt x="175688" y="1222"/>
                  </a:lnTo>
                  <a:lnTo>
                    <a:pt x="1240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043772" y="2084642"/>
              <a:ext cx="1116021" cy="21058"/>
            </a:xfrm>
            <a:custGeom>
              <a:avLst/>
              <a:gdLst/>
              <a:ahLst/>
              <a:cxnLst/>
              <a:rect l="0" t="0" r="0" b="0"/>
              <a:pathLst>
                <a:path w="1116021" h="21058">
                  <a:moveTo>
                    <a:pt x="1116020" y="0"/>
                  </a:moveTo>
                  <a:lnTo>
                    <a:pt x="1057404" y="0"/>
                  </a:lnTo>
                  <a:lnTo>
                    <a:pt x="1005846" y="0"/>
                  </a:lnTo>
                  <a:lnTo>
                    <a:pt x="946116" y="5589"/>
                  </a:lnTo>
                  <a:lnTo>
                    <a:pt x="901688" y="8333"/>
                  </a:lnTo>
                  <a:lnTo>
                    <a:pt x="839995" y="9878"/>
                  </a:lnTo>
                  <a:lnTo>
                    <a:pt x="777228" y="10400"/>
                  </a:lnTo>
                  <a:lnTo>
                    <a:pt x="735769" y="13591"/>
                  </a:lnTo>
                  <a:lnTo>
                    <a:pt x="672291" y="18845"/>
                  </a:lnTo>
                  <a:lnTo>
                    <a:pt x="608920" y="20620"/>
                  </a:lnTo>
                  <a:lnTo>
                    <a:pt x="551342" y="20971"/>
                  </a:lnTo>
                  <a:lnTo>
                    <a:pt x="491789" y="21040"/>
                  </a:lnTo>
                  <a:lnTo>
                    <a:pt x="429636" y="21054"/>
                  </a:lnTo>
                  <a:lnTo>
                    <a:pt x="380893" y="21056"/>
                  </a:lnTo>
                  <a:lnTo>
                    <a:pt x="319257" y="21057"/>
                  </a:lnTo>
                  <a:lnTo>
                    <a:pt x="270329" y="21057"/>
                  </a:lnTo>
                  <a:lnTo>
                    <a:pt x="211283" y="21057"/>
                  </a:lnTo>
                  <a:lnTo>
                    <a:pt x="148969" y="21057"/>
                  </a:lnTo>
                  <a:lnTo>
                    <a:pt x="97691" y="21057"/>
                  </a:lnTo>
                  <a:lnTo>
                    <a:pt x="39864" y="21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8306984" y="2242570"/>
            <a:ext cx="943354" cy="403745"/>
            <a:chOff x="8306984" y="2242570"/>
            <a:chExt cx="943354" cy="403745"/>
          </a:xfrm>
        </p:grpSpPr>
        <p:sp>
          <p:nvSpPr>
            <p:cNvPr id="69" name="Freeform 68"/>
            <p:cNvSpPr/>
            <p:nvPr/>
          </p:nvSpPr>
          <p:spPr>
            <a:xfrm>
              <a:off x="8970962" y="2242570"/>
              <a:ext cx="279376" cy="355642"/>
            </a:xfrm>
            <a:custGeom>
              <a:avLst/>
              <a:gdLst/>
              <a:ahLst/>
              <a:cxnLst/>
              <a:rect l="0" t="0" r="0" b="0"/>
              <a:pathLst>
                <a:path w="279376" h="355642">
                  <a:moveTo>
                    <a:pt x="220416" y="0"/>
                  </a:moveTo>
                  <a:lnTo>
                    <a:pt x="203648" y="11178"/>
                  </a:lnTo>
                  <a:lnTo>
                    <a:pt x="165274" y="18129"/>
                  </a:lnTo>
                  <a:lnTo>
                    <a:pt x="108312" y="20478"/>
                  </a:lnTo>
                  <a:lnTo>
                    <a:pt x="52000" y="17823"/>
                  </a:lnTo>
                  <a:lnTo>
                    <a:pt x="37948" y="15391"/>
                  </a:lnTo>
                  <a:lnTo>
                    <a:pt x="16097" y="18928"/>
                  </a:lnTo>
                  <a:lnTo>
                    <a:pt x="6994" y="23147"/>
                  </a:lnTo>
                  <a:lnTo>
                    <a:pt x="2096" y="29469"/>
                  </a:lnTo>
                  <a:lnTo>
                    <a:pt x="0" y="37194"/>
                  </a:lnTo>
                  <a:lnTo>
                    <a:pt x="2639" y="64832"/>
                  </a:lnTo>
                  <a:lnTo>
                    <a:pt x="16133" y="124437"/>
                  </a:lnTo>
                  <a:lnTo>
                    <a:pt x="18490" y="151622"/>
                  </a:lnTo>
                  <a:lnTo>
                    <a:pt x="22628" y="158403"/>
                  </a:lnTo>
                  <a:lnTo>
                    <a:pt x="28896" y="160584"/>
                  </a:lnTo>
                  <a:lnTo>
                    <a:pt x="89781" y="151041"/>
                  </a:lnTo>
                  <a:lnTo>
                    <a:pt x="149682" y="151238"/>
                  </a:lnTo>
                  <a:lnTo>
                    <a:pt x="197118" y="162184"/>
                  </a:lnTo>
                  <a:lnTo>
                    <a:pt x="224099" y="175027"/>
                  </a:lnTo>
                  <a:lnTo>
                    <a:pt x="260484" y="211868"/>
                  </a:lnTo>
                  <a:lnTo>
                    <a:pt x="268185" y="221963"/>
                  </a:lnTo>
                  <a:lnTo>
                    <a:pt x="276742" y="245659"/>
                  </a:lnTo>
                  <a:lnTo>
                    <a:pt x="279375" y="270619"/>
                  </a:lnTo>
                  <a:lnTo>
                    <a:pt x="276646" y="293410"/>
                  </a:lnTo>
                  <a:lnTo>
                    <a:pt x="268414" y="312118"/>
                  </a:lnTo>
                  <a:lnTo>
                    <a:pt x="262943" y="320383"/>
                  </a:lnTo>
                  <a:lnTo>
                    <a:pt x="247506" y="332685"/>
                  </a:lnTo>
                  <a:lnTo>
                    <a:pt x="209000" y="350114"/>
                  </a:lnTo>
                  <a:lnTo>
                    <a:pt x="172450" y="355641"/>
                  </a:lnTo>
                  <a:lnTo>
                    <a:pt x="115622" y="350273"/>
                  </a:lnTo>
                  <a:lnTo>
                    <a:pt x="9407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812352" y="2579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06984" y="2337326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21058" y="0"/>
                  </a:moveTo>
                  <a:lnTo>
                    <a:pt x="21058" y="48931"/>
                  </a:lnTo>
                  <a:lnTo>
                    <a:pt x="21058" y="108061"/>
                  </a:lnTo>
                  <a:lnTo>
                    <a:pt x="21058" y="164802"/>
                  </a:lnTo>
                  <a:lnTo>
                    <a:pt x="17938" y="22107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503076" y="2379440"/>
              <a:ext cx="202717" cy="266875"/>
            </a:xfrm>
            <a:custGeom>
              <a:avLst/>
              <a:gdLst/>
              <a:ahLst/>
              <a:cxnLst/>
              <a:rect l="0" t="0" r="0" b="0"/>
              <a:pathLst>
                <a:path w="202717" h="266875">
                  <a:moveTo>
                    <a:pt x="109235" y="10529"/>
                  </a:moveTo>
                  <a:lnTo>
                    <a:pt x="61796" y="39837"/>
                  </a:lnTo>
                  <a:lnTo>
                    <a:pt x="33958" y="71205"/>
                  </a:lnTo>
                  <a:lnTo>
                    <a:pt x="9921" y="123726"/>
                  </a:lnTo>
                  <a:lnTo>
                    <a:pt x="0" y="165211"/>
                  </a:lnTo>
                  <a:lnTo>
                    <a:pt x="5943" y="218031"/>
                  </a:lnTo>
                  <a:lnTo>
                    <a:pt x="8788" y="229582"/>
                  </a:lnTo>
                  <a:lnTo>
                    <a:pt x="14194" y="238453"/>
                  </a:lnTo>
                  <a:lnTo>
                    <a:pt x="29560" y="251428"/>
                  </a:lnTo>
                  <a:lnTo>
                    <a:pt x="57941" y="265310"/>
                  </a:lnTo>
                  <a:lnTo>
                    <a:pt x="78249" y="266874"/>
                  </a:lnTo>
                  <a:lnTo>
                    <a:pt x="97803" y="262500"/>
                  </a:lnTo>
                  <a:lnTo>
                    <a:pt x="123135" y="245714"/>
                  </a:lnTo>
                  <a:lnTo>
                    <a:pt x="174825" y="190071"/>
                  </a:lnTo>
                  <a:lnTo>
                    <a:pt x="189469" y="173773"/>
                  </a:lnTo>
                  <a:lnTo>
                    <a:pt x="197537" y="152492"/>
                  </a:lnTo>
                  <a:lnTo>
                    <a:pt x="202716" y="100702"/>
                  </a:lnTo>
                  <a:lnTo>
                    <a:pt x="198024" y="64933"/>
                  </a:lnTo>
                  <a:lnTo>
                    <a:pt x="183636" y="32107"/>
                  </a:lnTo>
                  <a:lnTo>
                    <a:pt x="168038" y="17000"/>
                  </a:lnTo>
                  <a:lnTo>
                    <a:pt x="148237" y="7555"/>
                  </a:lnTo>
                  <a:lnTo>
                    <a:pt x="987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9001865" y="3253305"/>
            <a:ext cx="985889" cy="400084"/>
            <a:chOff x="9001865" y="3253305"/>
            <a:chExt cx="985889" cy="400084"/>
          </a:xfrm>
        </p:grpSpPr>
        <p:sp>
          <p:nvSpPr>
            <p:cNvPr id="74" name="Freeform 73"/>
            <p:cNvSpPr/>
            <p:nvPr/>
          </p:nvSpPr>
          <p:spPr>
            <a:xfrm>
              <a:off x="9075565" y="3327005"/>
              <a:ext cx="52643" cy="210571"/>
            </a:xfrm>
            <a:custGeom>
              <a:avLst/>
              <a:gdLst/>
              <a:ahLst/>
              <a:cxnLst/>
              <a:rect l="0" t="0" r="0" b="0"/>
              <a:pathLst>
                <a:path w="52643" h="210571">
                  <a:moveTo>
                    <a:pt x="0" y="0"/>
                  </a:moveTo>
                  <a:lnTo>
                    <a:pt x="14654" y="58617"/>
                  </a:lnTo>
                  <a:lnTo>
                    <a:pt x="20962" y="112791"/>
                  </a:lnTo>
                  <a:lnTo>
                    <a:pt x="32260" y="168552"/>
                  </a:lnTo>
                  <a:lnTo>
                    <a:pt x="38904" y="191895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001865" y="345334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61957" y="7235"/>
                  </a:lnTo>
                  <a:lnTo>
                    <a:pt x="102614" y="9878"/>
                  </a:lnTo>
                  <a:lnTo>
                    <a:pt x="51851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297048" y="3253305"/>
              <a:ext cx="20673" cy="336913"/>
            </a:xfrm>
            <a:custGeom>
              <a:avLst/>
              <a:gdLst/>
              <a:ahLst/>
              <a:cxnLst/>
              <a:rect l="0" t="0" r="0" b="0"/>
              <a:pathLst>
                <a:path w="20673" h="336913">
                  <a:moveTo>
                    <a:pt x="20672" y="0"/>
                  </a:moveTo>
                  <a:lnTo>
                    <a:pt x="6201" y="33622"/>
                  </a:lnTo>
                  <a:lnTo>
                    <a:pt x="916" y="88443"/>
                  </a:lnTo>
                  <a:lnTo>
                    <a:pt x="0" y="138120"/>
                  </a:lnTo>
                  <a:lnTo>
                    <a:pt x="5280" y="196129"/>
                  </a:lnTo>
                  <a:lnTo>
                    <a:pt x="10352" y="249788"/>
                  </a:lnTo>
                  <a:lnTo>
                    <a:pt x="18287" y="302329"/>
                  </a:lnTo>
                  <a:lnTo>
                    <a:pt x="2067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9418345" y="3327005"/>
              <a:ext cx="191867" cy="287169"/>
            </a:xfrm>
            <a:custGeom>
              <a:avLst/>
              <a:gdLst/>
              <a:ahLst/>
              <a:cxnLst/>
              <a:rect l="0" t="0" r="0" b="0"/>
              <a:pathLst>
                <a:path w="191867" h="287169">
                  <a:moveTo>
                    <a:pt x="109945" y="0"/>
                  </a:moveTo>
                  <a:lnTo>
                    <a:pt x="65983" y="20243"/>
                  </a:lnTo>
                  <a:lnTo>
                    <a:pt x="52192" y="35903"/>
                  </a:lnTo>
                  <a:lnTo>
                    <a:pt x="26192" y="95135"/>
                  </a:lnTo>
                  <a:lnTo>
                    <a:pt x="4702" y="157960"/>
                  </a:lnTo>
                  <a:lnTo>
                    <a:pt x="0" y="178999"/>
                  </a:lnTo>
                  <a:lnTo>
                    <a:pt x="3815" y="237218"/>
                  </a:lnTo>
                  <a:lnTo>
                    <a:pt x="10523" y="257898"/>
                  </a:lnTo>
                  <a:lnTo>
                    <a:pt x="15588" y="266689"/>
                  </a:lnTo>
                  <a:lnTo>
                    <a:pt x="30574" y="279576"/>
                  </a:lnTo>
                  <a:lnTo>
                    <a:pt x="39483" y="284650"/>
                  </a:lnTo>
                  <a:lnTo>
                    <a:pt x="61861" y="287168"/>
                  </a:lnTo>
                  <a:lnTo>
                    <a:pt x="85065" y="283218"/>
                  </a:lnTo>
                  <a:lnTo>
                    <a:pt x="112452" y="266670"/>
                  </a:lnTo>
                  <a:lnTo>
                    <a:pt x="157328" y="220167"/>
                  </a:lnTo>
                  <a:lnTo>
                    <a:pt x="186384" y="157846"/>
                  </a:lnTo>
                  <a:lnTo>
                    <a:pt x="191866" y="115139"/>
                  </a:lnTo>
                  <a:lnTo>
                    <a:pt x="186909" y="88608"/>
                  </a:lnTo>
                  <a:lnTo>
                    <a:pt x="170964" y="57060"/>
                  </a:lnTo>
                  <a:lnTo>
                    <a:pt x="164663" y="48568"/>
                  </a:lnTo>
                  <a:lnTo>
                    <a:pt x="148302" y="39133"/>
                  </a:lnTo>
                  <a:lnTo>
                    <a:pt x="120474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9696746" y="359021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738860" y="3263834"/>
              <a:ext cx="248894" cy="389555"/>
            </a:xfrm>
            <a:custGeom>
              <a:avLst/>
              <a:gdLst/>
              <a:ahLst/>
              <a:cxnLst/>
              <a:rect l="0" t="0" r="0" b="0"/>
              <a:pathLst>
                <a:path w="248894" h="389555">
                  <a:moveTo>
                    <a:pt x="231627" y="0"/>
                  </a:moveTo>
                  <a:lnTo>
                    <a:pt x="214859" y="11178"/>
                  </a:lnTo>
                  <a:lnTo>
                    <a:pt x="182075" y="18130"/>
                  </a:lnTo>
                  <a:lnTo>
                    <a:pt x="121840" y="13243"/>
                  </a:lnTo>
                  <a:lnTo>
                    <a:pt x="66787" y="14184"/>
                  </a:lnTo>
                  <a:lnTo>
                    <a:pt x="55053" y="16475"/>
                  </a:lnTo>
                  <a:lnTo>
                    <a:pt x="47231" y="22682"/>
                  </a:lnTo>
                  <a:lnTo>
                    <a:pt x="38539" y="42056"/>
                  </a:lnTo>
                  <a:lnTo>
                    <a:pt x="32959" y="92622"/>
                  </a:lnTo>
                  <a:lnTo>
                    <a:pt x="32197" y="119934"/>
                  </a:lnTo>
                  <a:lnTo>
                    <a:pt x="35503" y="127919"/>
                  </a:lnTo>
                  <a:lnTo>
                    <a:pt x="41215" y="132073"/>
                  </a:lnTo>
                  <a:lnTo>
                    <a:pt x="48534" y="133672"/>
                  </a:lnTo>
                  <a:lnTo>
                    <a:pt x="75602" y="130334"/>
                  </a:lnTo>
                  <a:lnTo>
                    <a:pt x="105849" y="121936"/>
                  </a:lnTo>
                  <a:lnTo>
                    <a:pt x="129712" y="124773"/>
                  </a:lnTo>
                  <a:lnTo>
                    <a:pt x="177571" y="145659"/>
                  </a:lnTo>
                  <a:lnTo>
                    <a:pt x="204561" y="165471"/>
                  </a:lnTo>
                  <a:lnTo>
                    <a:pt x="239890" y="221761"/>
                  </a:lnTo>
                  <a:lnTo>
                    <a:pt x="248893" y="258469"/>
                  </a:lnTo>
                  <a:lnTo>
                    <a:pt x="245971" y="298982"/>
                  </a:lnTo>
                  <a:lnTo>
                    <a:pt x="232108" y="335032"/>
                  </a:lnTo>
                  <a:lnTo>
                    <a:pt x="216633" y="350894"/>
                  </a:lnTo>
                  <a:lnTo>
                    <a:pt x="157535" y="378404"/>
                  </a:lnTo>
                  <a:lnTo>
                    <a:pt x="134356" y="384599"/>
                  </a:lnTo>
                  <a:lnTo>
                    <a:pt x="90762" y="386916"/>
                  </a:lnTo>
                  <a:lnTo>
                    <a:pt x="43404" y="38405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8991337" y="3874487"/>
            <a:ext cx="985588" cy="344077"/>
            <a:chOff x="8991337" y="3874487"/>
            <a:chExt cx="985588" cy="344077"/>
          </a:xfrm>
        </p:grpSpPr>
        <p:sp>
          <p:nvSpPr>
            <p:cNvPr id="81" name="Freeform 80"/>
            <p:cNvSpPr/>
            <p:nvPr/>
          </p:nvSpPr>
          <p:spPr>
            <a:xfrm>
              <a:off x="8991337" y="4012008"/>
              <a:ext cx="147399" cy="9879"/>
            </a:xfrm>
            <a:custGeom>
              <a:avLst/>
              <a:gdLst/>
              <a:ahLst/>
              <a:cxnLst/>
              <a:rect l="0" t="0" r="0" b="0"/>
              <a:pathLst>
                <a:path w="147399" h="9879">
                  <a:moveTo>
                    <a:pt x="147398" y="9878"/>
                  </a:moveTo>
                  <a:lnTo>
                    <a:pt x="119842" y="2642"/>
                  </a:lnTo>
                  <a:lnTo>
                    <a:pt x="63619" y="0"/>
                  </a:lnTo>
                  <a:lnTo>
                    <a:pt x="27428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11654" y="3885015"/>
              <a:ext cx="37653" cy="326385"/>
            </a:xfrm>
            <a:custGeom>
              <a:avLst/>
              <a:gdLst/>
              <a:ahLst/>
              <a:cxnLst/>
              <a:rect l="0" t="0" r="0" b="0"/>
              <a:pathLst>
                <a:path w="37653" h="326385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3942" y="138120"/>
                  </a:lnTo>
                  <a:lnTo>
                    <a:pt x="21660" y="196129"/>
                  </a:lnTo>
                  <a:lnTo>
                    <a:pt x="26044" y="258194"/>
                  </a:lnTo>
                  <a:lnTo>
                    <a:pt x="27973" y="303580"/>
                  </a:lnTo>
                  <a:lnTo>
                    <a:pt x="37652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436222" y="3906072"/>
              <a:ext cx="185032" cy="312492"/>
            </a:xfrm>
            <a:custGeom>
              <a:avLst/>
              <a:gdLst/>
              <a:ahLst/>
              <a:cxnLst/>
              <a:rect l="0" t="0" r="0" b="0"/>
              <a:pathLst>
                <a:path w="185032" h="312492">
                  <a:moveTo>
                    <a:pt x="134182" y="0"/>
                  </a:moveTo>
                  <a:lnTo>
                    <a:pt x="91491" y="14573"/>
                  </a:lnTo>
                  <a:lnTo>
                    <a:pt x="55429" y="39404"/>
                  </a:lnTo>
                  <a:lnTo>
                    <a:pt x="26946" y="75244"/>
                  </a:lnTo>
                  <a:lnTo>
                    <a:pt x="4998" y="132135"/>
                  </a:lnTo>
                  <a:lnTo>
                    <a:pt x="0" y="186455"/>
                  </a:lnTo>
                  <a:lnTo>
                    <a:pt x="9065" y="239125"/>
                  </a:lnTo>
                  <a:lnTo>
                    <a:pt x="22120" y="283671"/>
                  </a:lnTo>
                  <a:lnTo>
                    <a:pt x="27888" y="292059"/>
                  </a:lnTo>
                  <a:lnTo>
                    <a:pt x="43656" y="304500"/>
                  </a:lnTo>
                  <a:lnTo>
                    <a:pt x="77854" y="312491"/>
                  </a:lnTo>
                  <a:lnTo>
                    <a:pt x="97839" y="308121"/>
                  </a:lnTo>
                  <a:lnTo>
                    <a:pt x="129733" y="286251"/>
                  </a:lnTo>
                  <a:lnTo>
                    <a:pt x="164629" y="250996"/>
                  </a:lnTo>
                  <a:lnTo>
                    <a:pt x="176180" y="230877"/>
                  </a:lnTo>
                  <a:lnTo>
                    <a:pt x="183670" y="194230"/>
                  </a:lnTo>
                  <a:lnTo>
                    <a:pt x="185031" y="132690"/>
                  </a:lnTo>
                  <a:lnTo>
                    <a:pt x="177064" y="90918"/>
                  </a:lnTo>
                  <a:lnTo>
                    <a:pt x="166500" y="71214"/>
                  </a:lnTo>
                  <a:lnTo>
                    <a:pt x="159237" y="65024"/>
                  </a:lnTo>
                  <a:lnTo>
                    <a:pt x="12365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707274" y="42113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780855" y="3874487"/>
              <a:ext cx="196070" cy="339881"/>
            </a:xfrm>
            <a:custGeom>
              <a:avLst/>
              <a:gdLst/>
              <a:ahLst/>
              <a:cxnLst/>
              <a:rect l="0" t="0" r="0" b="0"/>
              <a:pathLst>
                <a:path w="196070" h="339881">
                  <a:moveTo>
                    <a:pt x="189632" y="0"/>
                  </a:moveTo>
                  <a:lnTo>
                    <a:pt x="127351" y="16788"/>
                  </a:lnTo>
                  <a:lnTo>
                    <a:pt x="88250" y="18622"/>
                  </a:lnTo>
                  <a:lnTo>
                    <a:pt x="32219" y="6236"/>
                  </a:lnTo>
                  <a:lnTo>
                    <a:pt x="22689" y="6497"/>
                  </a:lnTo>
                  <a:lnTo>
                    <a:pt x="5861" y="13026"/>
                  </a:lnTo>
                  <a:lnTo>
                    <a:pt x="1607" y="19212"/>
                  </a:lnTo>
                  <a:lnTo>
                    <a:pt x="0" y="35445"/>
                  </a:lnTo>
                  <a:lnTo>
                    <a:pt x="11556" y="87856"/>
                  </a:lnTo>
                  <a:lnTo>
                    <a:pt x="24865" y="135507"/>
                  </a:lnTo>
                  <a:lnTo>
                    <a:pt x="28315" y="139471"/>
                  </a:lnTo>
                  <a:lnTo>
                    <a:pt x="31784" y="138604"/>
                  </a:lnTo>
                  <a:lnTo>
                    <a:pt x="35268" y="134517"/>
                  </a:lnTo>
                  <a:lnTo>
                    <a:pt x="51616" y="129975"/>
                  </a:lnTo>
                  <a:lnTo>
                    <a:pt x="87127" y="130538"/>
                  </a:lnTo>
                  <a:lnTo>
                    <a:pt x="135459" y="141209"/>
                  </a:lnTo>
                  <a:lnTo>
                    <a:pt x="162532" y="156743"/>
                  </a:lnTo>
                  <a:lnTo>
                    <a:pt x="185371" y="176164"/>
                  </a:lnTo>
                  <a:lnTo>
                    <a:pt x="193588" y="196058"/>
                  </a:lnTo>
                  <a:lnTo>
                    <a:pt x="196069" y="221668"/>
                  </a:lnTo>
                  <a:lnTo>
                    <a:pt x="189720" y="266630"/>
                  </a:lnTo>
                  <a:lnTo>
                    <a:pt x="179533" y="291638"/>
                  </a:lnTo>
                  <a:lnTo>
                    <a:pt x="155054" y="319858"/>
                  </a:lnTo>
                  <a:lnTo>
                    <a:pt x="125575" y="337448"/>
                  </a:lnTo>
                  <a:lnTo>
                    <a:pt x="105010" y="339880"/>
                  </a:lnTo>
                  <a:lnTo>
                    <a:pt x="5276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770647" y="3116725"/>
            <a:ext cx="3164515" cy="819872"/>
            <a:chOff x="2770647" y="3116725"/>
            <a:chExt cx="3164515" cy="819872"/>
          </a:xfrm>
        </p:grpSpPr>
        <p:sp>
          <p:nvSpPr>
            <p:cNvPr id="87" name="Freeform 86"/>
            <p:cNvSpPr/>
            <p:nvPr/>
          </p:nvSpPr>
          <p:spPr>
            <a:xfrm>
              <a:off x="3169077" y="3390176"/>
              <a:ext cx="260464" cy="428260"/>
            </a:xfrm>
            <a:custGeom>
              <a:avLst/>
              <a:gdLst/>
              <a:ahLst/>
              <a:cxnLst/>
              <a:rect l="0" t="0" r="0" b="0"/>
              <a:pathLst>
                <a:path w="260464" h="428260">
                  <a:moveTo>
                    <a:pt x="0" y="0"/>
                  </a:moveTo>
                  <a:lnTo>
                    <a:pt x="3120" y="57264"/>
                  </a:lnTo>
                  <a:lnTo>
                    <a:pt x="8334" y="106654"/>
                  </a:lnTo>
                  <a:lnTo>
                    <a:pt x="15685" y="164567"/>
                  </a:lnTo>
                  <a:lnTo>
                    <a:pt x="19996" y="225443"/>
                  </a:lnTo>
                  <a:lnTo>
                    <a:pt x="23967" y="286860"/>
                  </a:lnTo>
                  <a:lnTo>
                    <a:pt x="30081" y="349382"/>
                  </a:lnTo>
                  <a:lnTo>
                    <a:pt x="29413" y="354584"/>
                  </a:lnTo>
                  <a:lnTo>
                    <a:pt x="27798" y="353373"/>
                  </a:lnTo>
                  <a:lnTo>
                    <a:pt x="25551" y="347886"/>
                  </a:lnTo>
                  <a:lnTo>
                    <a:pt x="26174" y="332430"/>
                  </a:lnTo>
                  <a:lnTo>
                    <a:pt x="40448" y="283679"/>
                  </a:lnTo>
                  <a:lnTo>
                    <a:pt x="64229" y="245158"/>
                  </a:lnTo>
                  <a:lnTo>
                    <a:pt x="78849" y="230622"/>
                  </a:lnTo>
                  <a:lnTo>
                    <a:pt x="127020" y="207852"/>
                  </a:lnTo>
                  <a:lnTo>
                    <a:pt x="147701" y="206632"/>
                  </a:lnTo>
                  <a:lnTo>
                    <a:pt x="189573" y="215381"/>
                  </a:lnTo>
                  <a:lnTo>
                    <a:pt x="215527" y="230583"/>
                  </a:lnTo>
                  <a:lnTo>
                    <a:pt x="238035" y="255494"/>
                  </a:lnTo>
                  <a:lnTo>
                    <a:pt x="253933" y="290691"/>
                  </a:lnTo>
                  <a:lnTo>
                    <a:pt x="260463" y="330756"/>
                  </a:lnTo>
                  <a:lnTo>
                    <a:pt x="256809" y="366673"/>
                  </a:lnTo>
                  <a:lnTo>
                    <a:pt x="242728" y="399542"/>
                  </a:lnTo>
                  <a:lnTo>
                    <a:pt x="227202" y="414660"/>
                  </a:lnTo>
                  <a:lnTo>
                    <a:pt x="207434" y="424109"/>
                  </a:lnTo>
                  <a:lnTo>
                    <a:pt x="169997" y="428259"/>
                  </a:lnTo>
                  <a:lnTo>
                    <a:pt x="107105" y="416719"/>
                  </a:lnTo>
                  <a:lnTo>
                    <a:pt x="73700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42860" y="3537575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1" y="17958"/>
                  </a:lnTo>
                  <a:lnTo>
                    <a:pt x="19369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695502" y="3653388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20449" y="8333"/>
                  </a:lnTo>
                  <a:lnTo>
                    <a:pt x="63437" y="100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21927" y="344281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0"/>
                  </a:lnTo>
                  <a:lnTo>
                    <a:pt x="33655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43196" y="3295419"/>
              <a:ext cx="10401" cy="273742"/>
            </a:xfrm>
            <a:custGeom>
              <a:avLst/>
              <a:gdLst/>
              <a:ahLst/>
              <a:cxnLst/>
              <a:rect l="0" t="0" r="0" b="0"/>
              <a:pathLst>
                <a:path w="10401" h="273742">
                  <a:moveTo>
                    <a:pt x="10400" y="0"/>
                  </a:moveTo>
                  <a:lnTo>
                    <a:pt x="2066" y="37478"/>
                  </a:lnTo>
                  <a:lnTo>
                    <a:pt x="305" y="100080"/>
                  </a:lnTo>
                  <a:lnTo>
                    <a:pt x="0" y="153916"/>
                  </a:lnTo>
                  <a:lnTo>
                    <a:pt x="7132" y="216103"/>
                  </a:lnTo>
                  <a:lnTo>
                    <a:pt x="104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02001" y="3284891"/>
              <a:ext cx="185087" cy="308149"/>
            </a:xfrm>
            <a:custGeom>
              <a:avLst/>
              <a:gdLst/>
              <a:ahLst/>
              <a:cxnLst/>
              <a:rect l="0" t="0" r="0" b="0"/>
              <a:pathLst>
                <a:path w="185087" h="308149">
                  <a:moveTo>
                    <a:pt x="93750" y="0"/>
                  </a:moveTo>
                  <a:lnTo>
                    <a:pt x="69703" y="9575"/>
                  </a:lnTo>
                  <a:lnTo>
                    <a:pt x="34157" y="39403"/>
                  </a:lnTo>
                  <a:lnTo>
                    <a:pt x="18641" y="65487"/>
                  </a:lnTo>
                  <a:lnTo>
                    <a:pt x="4087" y="114148"/>
                  </a:lnTo>
                  <a:lnTo>
                    <a:pt x="0" y="171940"/>
                  </a:lnTo>
                  <a:lnTo>
                    <a:pt x="4781" y="228156"/>
                  </a:lnTo>
                  <a:lnTo>
                    <a:pt x="19296" y="262184"/>
                  </a:lnTo>
                  <a:lnTo>
                    <a:pt x="38414" y="288904"/>
                  </a:lnTo>
                  <a:lnTo>
                    <a:pt x="58238" y="301147"/>
                  </a:lnTo>
                  <a:lnTo>
                    <a:pt x="81476" y="308148"/>
                  </a:lnTo>
                  <a:lnTo>
                    <a:pt x="103503" y="307360"/>
                  </a:lnTo>
                  <a:lnTo>
                    <a:pt x="121871" y="299991"/>
                  </a:lnTo>
                  <a:lnTo>
                    <a:pt x="130045" y="294750"/>
                  </a:lnTo>
                  <a:lnTo>
                    <a:pt x="152727" y="265018"/>
                  </a:lnTo>
                  <a:lnTo>
                    <a:pt x="172947" y="213049"/>
                  </a:lnTo>
                  <a:lnTo>
                    <a:pt x="185086" y="157724"/>
                  </a:lnTo>
                  <a:lnTo>
                    <a:pt x="184647" y="130931"/>
                  </a:lnTo>
                  <a:lnTo>
                    <a:pt x="164587" y="74303"/>
                  </a:lnTo>
                  <a:lnTo>
                    <a:pt x="135864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48435" y="35902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77639" y="3338992"/>
              <a:ext cx="287630" cy="342279"/>
            </a:xfrm>
            <a:custGeom>
              <a:avLst/>
              <a:gdLst/>
              <a:ahLst/>
              <a:cxnLst/>
              <a:rect l="0" t="0" r="0" b="0"/>
              <a:pathLst>
                <a:path w="287630" h="342279">
                  <a:moveTo>
                    <a:pt x="197179" y="9070"/>
                  </a:moveTo>
                  <a:lnTo>
                    <a:pt x="143035" y="5950"/>
                  </a:lnTo>
                  <a:lnTo>
                    <a:pt x="88088" y="5"/>
                  </a:lnTo>
                  <a:lnTo>
                    <a:pt x="33344" y="0"/>
                  </a:lnTo>
                  <a:lnTo>
                    <a:pt x="9720" y="4259"/>
                  </a:lnTo>
                  <a:lnTo>
                    <a:pt x="3186" y="10542"/>
                  </a:lnTo>
                  <a:lnTo>
                    <a:pt x="0" y="19410"/>
                  </a:lnTo>
                  <a:lnTo>
                    <a:pt x="1106" y="57367"/>
                  </a:lnTo>
                  <a:lnTo>
                    <a:pt x="6371" y="117006"/>
                  </a:lnTo>
                  <a:lnTo>
                    <a:pt x="12872" y="154135"/>
                  </a:lnTo>
                  <a:lnTo>
                    <a:pt x="18155" y="163101"/>
                  </a:lnTo>
                  <a:lnTo>
                    <a:pt x="33385" y="176184"/>
                  </a:lnTo>
                  <a:lnTo>
                    <a:pt x="42360" y="177801"/>
                  </a:lnTo>
                  <a:lnTo>
                    <a:pt x="103482" y="168883"/>
                  </a:lnTo>
                  <a:lnTo>
                    <a:pt x="162770" y="175775"/>
                  </a:lnTo>
                  <a:lnTo>
                    <a:pt x="208951" y="186236"/>
                  </a:lnTo>
                  <a:lnTo>
                    <a:pt x="239012" y="203633"/>
                  </a:lnTo>
                  <a:lnTo>
                    <a:pt x="277399" y="237390"/>
                  </a:lnTo>
                  <a:lnTo>
                    <a:pt x="285475" y="257555"/>
                  </a:lnTo>
                  <a:lnTo>
                    <a:pt x="287629" y="269483"/>
                  </a:lnTo>
                  <a:lnTo>
                    <a:pt x="283783" y="288976"/>
                  </a:lnTo>
                  <a:lnTo>
                    <a:pt x="279481" y="297449"/>
                  </a:lnTo>
                  <a:lnTo>
                    <a:pt x="265343" y="309984"/>
                  </a:lnTo>
                  <a:lnTo>
                    <a:pt x="209102" y="337428"/>
                  </a:lnTo>
                  <a:lnTo>
                    <a:pt x="167307" y="342278"/>
                  </a:lnTo>
                  <a:lnTo>
                    <a:pt x="116972" y="337148"/>
                  </a:lnTo>
                  <a:lnTo>
                    <a:pt x="102423" y="3354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70647" y="3116725"/>
              <a:ext cx="3164515" cy="819872"/>
            </a:xfrm>
            <a:custGeom>
              <a:avLst/>
              <a:gdLst/>
              <a:ahLst/>
              <a:cxnLst/>
              <a:rect l="0" t="0" r="0" b="0"/>
              <a:pathLst>
                <a:path w="3164515" h="819872">
                  <a:moveTo>
                    <a:pt x="1798720" y="52352"/>
                  </a:moveTo>
                  <a:lnTo>
                    <a:pt x="1740104" y="37698"/>
                  </a:lnTo>
                  <a:lnTo>
                    <a:pt x="1688546" y="27603"/>
                  </a:lnTo>
                  <a:lnTo>
                    <a:pt x="1639995" y="22793"/>
                  </a:lnTo>
                  <a:lnTo>
                    <a:pt x="1584795" y="21367"/>
                  </a:lnTo>
                  <a:lnTo>
                    <a:pt x="1523985" y="15355"/>
                  </a:lnTo>
                  <a:lnTo>
                    <a:pt x="1472692" y="11754"/>
                  </a:lnTo>
                  <a:lnTo>
                    <a:pt x="1409929" y="10538"/>
                  </a:lnTo>
                  <a:lnTo>
                    <a:pt x="1349081" y="10327"/>
                  </a:lnTo>
                  <a:lnTo>
                    <a:pt x="1287940" y="7136"/>
                  </a:lnTo>
                  <a:lnTo>
                    <a:pt x="1236132" y="1177"/>
                  </a:lnTo>
                  <a:lnTo>
                    <a:pt x="1180837" y="0"/>
                  </a:lnTo>
                  <a:lnTo>
                    <a:pt x="1124855" y="2887"/>
                  </a:lnTo>
                  <a:lnTo>
                    <a:pt x="1068736" y="8786"/>
                  </a:lnTo>
                  <a:lnTo>
                    <a:pt x="1012591" y="17187"/>
                  </a:lnTo>
                  <a:lnTo>
                    <a:pt x="956441" y="23179"/>
                  </a:lnTo>
                  <a:lnTo>
                    <a:pt x="900289" y="29692"/>
                  </a:lnTo>
                  <a:lnTo>
                    <a:pt x="840627" y="39384"/>
                  </a:lnTo>
                  <a:lnTo>
                    <a:pt x="780316" y="49160"/>
                  </a:lnTo>
                  <a:lnTo>
                    <a:pt x="731250" y="59465"/>
                  </a:lnTo>
                  <a:lnTo>
                    <a:pt x="672750" y="73428"/>
                  </a:lnTo>
                  <a:lnTo>
                    <a:pt x="616133" y="87451"/>
                  </a:lnTo>
                  <a:lnTo>
                    <a:pt x="561060" y="101486"/>
                  </a:lnTo>
                  <a:lnTo>
                    <a:pt x="498745" y="119033"/>
                  </a:lnTo>
                  <a:lnTo>
                    <a:pt x="441276" y="144914"/>
                  </a:lnTo>
                  <a:lnTo>
                    <a:pt x="380763" y="164367"/>
                  </a:lnTo>
                  <a:lnTo>
                    <a:pt x="325177" y="182166"/>
                  </a:lnTo>
                  <a:lnTo>
                    <a:pt x="272147" y="208080"/>
                  </a:lnTo>
                  <a:lnTo>
                    <a:pt x="208923" y="242597"/>
                  </a:lnTo>
                  <a:lnTo>
                    <a:pt x="155106" y="278226"/>
                  </a:lnTo>
                  <a:lnTo>
                    <a:pt x="100157" y="321133"/>
                  </a:lnTo>
                  <a:lnTo>
                    <a:pt x="47413" y="372060"/>
                  </a:lnTo>
                  <a:lnTo>
                    <a:pt x="17175" y="408343"/>
                  </a:lnTo>
                  <a:lnTo>
                    <a:pt x="6715" y="432839"/>
                  </a:lnTo>
                  <a:lnTo>
                    <a:pt x="0" y="493105"/>
                  </a:lnTo>
                  <a:lnTo>
                    <a:pt x="1957" y="533116"/>
                  </a:lnTo>
                  <a:lnTo>
                    <a:pt x="8140" y="554974"/>
                  </a:lnTo>
                  <a:lnTo>
                    <a:pt x="37779" y="601090"/>
                  </a:lnTo>
                  <a:lnTo>
                    <a:pt x="91942" y="641189"/>
                  </a:lnTo>
                  <a:lnTo>
                    <a:pt x="127465" y="659661"/>
                  </a:lnTo>
                  <a:lnTo>
                    <a:pt x="186979" y="676383"/>
                  </a:lnTo>
                  <a:lnTo>
                    <a:pt x="248994" y="689781"/>
                  </a:lnTo>
                  <a:lnTo>
                    <a:pt x="302680" y="694335"/>
                  </a:lnTo>
                  <a:lnTo>
                    <a:pt x="363399" y="705762"/>
                  </a:lnTo>
                  <a:lnTo>
                    <a:pt x="421586" y="712719"/>
                  </a:lnTo>
                  <a:lnTo>
                    <a:pt x="483280" y="717899"/>
                  </a:lnTo>
                  <a:lnTo>
                    <a:pt x="526218" y="722498"/>
                  </a:lnTo>
                  <a:lnTo>
                    <a:pt x="572598" y="724542"/>
                  </a:lnTo>
                  <a:lnTo>
                    <a:pt x="622391" y="731281"/>
                  </a:lnTo>
                  <a:lnTo>
                    <a:pt x="679062" y="735634"/>
                  </a:lnTo>
                  <a:lnTo>
                    <a:pt x="724776" y="736387"/>
                  </a:lnTo>
                  <a:lnTo>
                    <a:pt x="766131" y="736564"/>
                  </a:lnTo>
                  <a:lnTo>
                    <a:pt x="811807" y="739762"/>
                  </a:lnTo>
                  <a:lnTo>
                    <a:pt x="874202" y="745019"/>
                  </a:lnTo>
                  <a:lnTo>
                    <a:pt x="937206" y="752385"/>
                  </a:lnTo>
                  <a:lnTo>
                    <a:pt x="997275" y="756168"/>
                  </a:lnTo>
                  <a:lnTo>
                    <a:pt x="1050168" y="757290"/>
                  </a:lnTo>
                  <a:lnTo>
                    <a:pt x="1111132" y="757668"/>
                  </a:lnTo>
                  <a:lnTo>
                    <a:pt x="1159942" y="757734"/>
                  </a:lnTo>
                  <a:lnTo>
                    <a:pt x="1218950" y="757756"/>
                  </a:lnTo>
                  <a:lnTo>
                    <a:pt x="1275666" y="757760"/>
                  </a:lnTo>
                  <a:lnTo>
                    <a:pt x="1331930" y="764997"/>
                  </a:lnTo>
                  <a:lnTo>
                    <a:pt x="1391223" y="767640"/>
                  </a:lnTo>
                  <a:lnTo>
                    <a:pt x="1453325" y="773751"/>
                  </a:lnTo>
                  <a:lnTo>
                    <a:pt x="1502059" y="777317"/>
                  </a:lnTo>
                  <a:lnTo>
                    <a:pt x="1562523" y="779692"/>
                  </a:lnTo>
                  <a:lnTo>
                    <a:pt x="1622646" y="787094"/>
                  </a:lnTo>
                  <a:lnTo>
                    <a:pt x="1684912" y="788902"/>
                  </a:lnTo>
                  <a:lnTo>
                    <a:pt x="1743441" y="789259"/>
                  </a:lnTo>
                  <a:lnTo>
                    <a:pt x="1791830" y="789321"/>
                  </a:lnTo>
                  <a:lnTo>
                    <a:pt x="1850695" y="789342"/>
                  </a:lnTo>
                  <a:lnTo>
                    <a:pt x="1912972" y="789346"/>
                  </a:lnTo>
                  <a:lnTo>
                    <a:pt x="1974364" y="790517"/>
                  </a:lnTo>
                  <a:lnTo>
                    <a:pt x="2023248" y="796583"/>
                  </a:lnTo>
                  <a:lnTo>
                    <a:pt x="2082281" y="799225"/>
                  </a:lnTo>
                  <a:lnTo>
                    <a:pt x="2139002" y="799747"/>
                  </a:lnTo>
                  <a:lnTo>
                    <a:pt x="2195266" y="799850"/>
                  </a:lnTo>
                  <a:lnTo>
                    <a:pt x="2251441" y="799871"/>
                  </a:lnTo>
                  <a:lnTo>
                    <a:pt x="2313186" y="799875"/>
                  </a:lnTo>
                  <a:lnTo>
                    <a:pt x="2373302" y="801045"/>
                  </a:lnTo>
                  <a:lnTo>
                    <a:pt x="2433357" y="808209"/>
                  </a:lnTo>
                  <a:lnTo>
                    <a:pt x="2495609" y="815560"/>
                  </a:lnTo>
                  <a:lnTo>
                    <a:pt x="2552966" y="819871"/>
                  </a:lnTo>
                  <a:lnTo>
                    <a:pt x="2609356" y="817603"/>
                  </a:lnTo>
                  <a:lnTo>
                    <a:pt x="2660870" y="809418"/>
                  </a:lnTo>
                  <a:lnTo>
                    <a:pt x="2718638" y="802703"/>
                  </a:lnTo>
                  <a:lnTo>
                    <a:pt x="2774489" y="794845"/>
                  </a:lnTo>
                  <a:lnTo>
                    <a:pt x="2825222" y="785387"/>
                  </a:lnTo>
                  <a:lnTo>
                    <a:pt x="2880031" y="771711"/>
                  </a:lnTo>
                  <a:lnTo>
                    <a:pt x="2935387" y="748651"/>
                  </a:lnTo>
                  <a:lnTo>
                    <a:pt x="2994626" y="720586"/>
                  </a:lnTo>
                  <a:lnTo>
                    <a:pt x="3048674" y="682958"/>
                  </a:lnTo>
                  <a:lnTo>
                    <a:pt x="3095534" y="628155"/>
                  </a:lnTo>
                  <a:lnTo>
                    <a:pt x="3119608" y="588338"/>
                  </a:lnTo>
                  <a:lnTo>
                    <a:pt x="3143812" y="532963"/>
                  </a:lnTo>
                  <a:lnTo>
                    <a:pt x="3161548" y="476964"/>
                  </a:lnTo>
                  <a:lnTo>
                    <a:pt x="3164514" y="434877"/>
                  </a:lnTo>
                  <a:lnTo>
                    <a:pt x="3157334" y="393940"/>
                  </a:lnTo>
                  <a:lnTo>
                    <a:pt x="3127954" y="331649"/>
                  </a:lnTo>
                  <a:lnTo>
                    <a:pt x="3090998" y="285077"/>
                  </a:lnTo>
                  <a:lnTo>
                    <a:pt x="3039851" y="245201"/>
                  </a:lnTo>
                  <a:lnTo>
                    <a:pt x="2984688" y="214448"/>
                  </a:lnTo>
                  <a:lnTo>
                    <a:pt x="2934797" y="193079"/>
                  </a:lnTo>
                  <a:lnTo>
                    <a:pt x="2877282" y="170660"/>
                  </a:lnTo>
                  <a:lnTo>
                    <a:pt x="2819428" y="150947"/>
                  </a:lnTo>
                  <a:lnTo>
                    <a:pt x="2758358" y="133114"/>
                  </a:lnTo>
                  <a:lnTo>
                    <a:pt x="2703329" y="122555"/>
                  </a:lnTo>
                  <a:lnTo>
                    <a:pt x="2658564" y="115529"/>
                  </a:lnTo>
                  <a:lnTo>
                    <a:pt x="2611372" y="109677"/>
                  </a:lnTo>
                  <a:lnTo>
                    <a:pt x="2563101" y="107076"/>
                  </a:lnTo>
                  <a:lnTo>
                    <a:pt x="2506655" y="100022"/>
                  </a:lnTo>
                  <a:lnTo>
                    <a:pt x="2443527" y="96112"/>
                  </a:lnTo>
                  <a:lnTo>
                    <a:pt x="2389727" y="94954"/>
                  </a:lnTo>
                  <a:lnTo>
                    <a:pt x="2327383" y="94611"/>
                  </a:lnTo>
                  <a:lnTo>
                    <a:pt x="2273816" y="88920"/>
                  </a:lnTo>
                  <a:lnTo>
                    <a:pt x="2213794" y="84922"/>
                  </a:lnTo>
                  <a:lnTo>
                    <a:pt x="2156878" y="84132"/>
                  </a:lnTo>
                  <a:lnTo>
                    <a:pt x="2100575" y="83976"/>
                  </a:lnTo>
                  <a:lnTo>
                    <a:pt x="2044393" y="83945"/>
                  </a:lnTo>
                  <a:lnTo>
                    <a:pt x="1988235" y="83939"/>
                  </a:lnTo>
                  <a:lnTo>
                    <a:pt x="1926493" y="83938"/>
                  </a:lnTo>
                  <a:lnTo>
                    <a:pt x="1866377" y="83938"/>
                  </a:lnTo>
                  <a:lnTo>
                    <a:pt x="1806322" y="83938"/>
                  </a:lnTo>
                  <a:lnTo>
                    <a:pt x="1744070" y="83938"/>
                  </a:lnTo>
                  <a:lnTo>
                    <a:pt x="1695311" y="83938"/>
                  </a:lnTo>
                  <a:lnTo>
                    <a:pt x="1633668" y="83938"/>
                  </a:lnTo>
                  <a:lnTo>
                    <a:pt x="1572618" y="80818"/>
                  </a:lnTo>
                  <a:lnTo>
                    <a:pt x="1514451" y="73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666432" y="266035"/>
            <a:ext cx="4366605" cy="776287"/>
            <a:chOff x="2666432" y="266035"/>
            <a:chExt cx="4366605" cy="776287"/>
          </a:xfrm>
        </p:grpSpPr>
        <p:sp>
          <p:nvSpPr>
            <p:cNvPr id="2" name="Freeform 1"/>
            <p:cNvSpPr/>
            <p:nvPr/>
          </p:nvSpPr>
          <p:spPr>
            <a:xfrm>
              <a:off x="2666432" y="266035"/>
              <a:ext cx="292076" cy="618359"/>
            </a:xfrm>
            <a:custGeom>
              <a:avLst/>
              <a:gdLst/>
              <a:ahLst/>
              <a:cxnLst/>
              <a:rect l="0" t="0" r="0" b="0"/>
              <a:pathLst>
                <a:path w="292076" h="618359">
                  <a:moveTo>
                    <a:pt x="218376" y="144576"/>
                  </a:moveTo>
                  <a:lnTo>
                    <a:pt x="206923" y="95645"/>
                  </a:lnTo>
                  <a:lnTo>
                    <a:pt x="199248" y="67847"/>
                  </a:lnTo>
                  <a:lnTo>
                    <a:pt x="188038" y="47693"/>
                  </a:lnTo>
                  <a:lnTo>
                    <a:pt x="162983" y="23193"/>
                  </a:lnTo>
                  <a:lnTo>
                    <a:pt x="133333" y="6705"/>
                  </a:lnTo>
                  <a:lnTo>
                    <a:pt x="96732" y="0"/>
                  </a:lnTo>
                  <a:lnTo>
                    <a:pt x="76184" y="4671"/>
                  </a:lnTo>
                  <a:lnTo>
                    <a:pt x="43930" y="26733"/>
                  </a:lnTo>
                  <a:lnTo>
                    <a:pt x="22149" y="46749"/>
                  </a:lnTo>
                  <a:lnTo>
                    <a:pt x="6466" y="78675"/>
                  </a:lnTo>
                  <a:lnTo>
                    <a:pt x="0" y="123360"/>
                  </a:lnTo>
                  <a:lnTo>
                    <a:pt x="6221" y="183626"/>
                  </a:lnTo>
                  <a:lnTo>
                    <a:pt x="21834" y="244403"/>
                  </a:lnTo>
                  <a:lnTo>
                    <a:pt x="43548" y="279829"/>
                  </a:lnTo>
                  <a:lnTo>
                    <a:pt x="82327" y="317652"/>
                  </a:lnTo>
                  <a:lnTo>
                    <a:pt x="118923" y="340397"/>
                  </a:lnTo>
                  <a:lnTo>
                    <a:pt x="148828" y="345471"/>
                  </a:lnTo>
                  <a:lnTo>
                    <a:pt x="204508" y="339197"/>
                  </a:lnTo>
                  <a:lnTo>
                    <a:pt x="213810" y="333985"/>
                  </a:lnTo>
                  <a:lnTo>
                    <a:pt x="247006" y="290575"/>
                  </a:lnTo>
                  <a:lnTo>
                    <a:pt x="273960" y="228681"/>
                  </a:lnTo>
                  <a:lnTo>
                    <a:pt x="279299" y="191593"/>
                  </a:lnTo>
                  <a:lnTo>
                    <a:pt x="278878" y="188789"/>
                  </a:lnTo>
                  <a:lnTo>
                    <a:pt x="273867" y="211618"/>
                  </a:lnTo>
                  <a:lnTo>
                    <a:pt x="271581" y="264967"/>
                  </a:lnTo>
                  <a:lnTo>
                    <a:pt x="271185" y="317508"/>
                  </a:lnTo>
                  <a:lnTo>
                    <a:pt x="274187" y="368170"/>
                  </a:lnTo>
                  <a:lnTo>
                    <a:pt x="280093" y="427909"/>
                  </a:lnTo>
                  <a:lnTo>
                    <a:pt x="281116" y="478741"/>
                  </a:lnTo>
                  <a:lnTo>
                    <a:pt x="287528" y="538744"/>
                  </a:lnTo>
                  <a:lnTo>
                    <a:pt x="286194" y="585604"/>
                  </a:lnTo>
                  <a:lnTo>
                    <a:pt x="292075" y="6183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9" y="821222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72096" y="379025"/>
              <a:ext cx="378238" cy="445259"/>
            </a:xfrm>
            <a:custGeom>
              <a:avLst/>
              <a:gdLst/>
              <a:ahLst/>
              <a:cxnLst/>
              <a:rect l="0" t="0" r="0" b="0"/>
              <a:pathLst>
                <a:path w="378238" h="445259">
                  <a:moveTo>
                    <a:pt x="207593" y="0"/>
                  </a:moveTo>
                  <a:lnTo>
                    <a:pt x="144165" y="19129"/>
                  </a:lnTo>
                  <a:lnTo>
                    <a:pt x="82398" y="56599"/>
                  </a:lnTo>
                  <a:lnTo>
                    <a:pt x="58064" y="79681"/>
                  </a:lnTo>
                  <a:lnTo>
                    <a:pt x="21771" y="141630"/>
                  </a:lnTo>
                  <a:lnTo>
                    <a:pt x="3124" y="197949"/>
                  </a:lnTo>
                  <a:lnTo>
                    <a:pt x="0" y="247125"/>
                  </a:lnTo>
                  <a:lnTo>
                    <a:pt x="7134" y="297571"/>
                  </a:lnTo>
                  <a:lnTo>
                    <a:pt x="29912" y="354011"/>
                  </a:lnTo>
                  <a:lnTo>
                    <a:pt x="62531" y="399301"/>
                  </a:lnTo>
                  <a:lnTo>
                    <a:pt x="110005" y="432468"/>
                  </a:lnTo>
                  <a:lnTo>
                    <a:pt x="132635" y="442942"/>
                  </a:lnTo>
                  <a:lnTo>
                    <a:pt x="157511" y="445258"/>
                  </a:lnTo>
                  <a:lnTo>
                    <a:pt x="211608" y="437213"/>
                  </a:lnTo>
                  <a:lnTo>
                    <a:pt x="247777" y="416544"/>
                  </a:lnTo>
                  <a:lnTo>
                    <a:pt x="302095" y="367893"/>
                  </a:lnTo>
                  <a:lnTo>
                    <a:pt x="330740" y="333613"/>
                  </a:lnTo>
                  <a:lnTo>
                    <a:pt x="361379" y="280109"/>
                  </a:lnTo>
                  <a:lnTo>
                    <a:pt x="377291" y="238453"/>
                  </a:lnTo>
                  <a:lnTo>
                    <a:pt x="378237" y="190886"/>
                  </a:lnTo>
                  <a:lnTo>
                    <a:pt x="366906" y="131986"/>
                  </a:lnTo>
                  <a:lnTo>
                    <a:pt x="348643" y="96429"/>
                  </a:lnTo>
                  <a:lnTo>
                    <a:pt x="307103" y="47924"/>
                  </a:lnTo>
                  <a:lnTo>
                    <a:pt x="273992" y="30838"/>
                  </a:lnTo>
                  <a:lnTo>
                    <a:pt x="214816" y="14584"/>
                  </a:lnTo>
                  <a:lnTo>
                    <a:pt x="1654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39645" y="362282"/>
              <a:ext cx="379570" cy="514419"/>
            </a:xfrm>
            <a:custGeom>
              <a:avLst/>
              <a:gdLst/>
              <a:ahLst/>
              <a:cxnLst/>
              <a:rect l="0" t="0" r="0" b="0"/>
              <a:pathLst>
                <a:path w="379570" h="514419">
                  <a:moveTo>
                    <a:pt x="45370" y="6215"/>
                  </a:moveTo>
                  <a:lnTo>
                    <a:pt x="20176" y="60090"/>
                  </a:lnTo>
                  <a:lnTo>
                    <a:pt x="126" y="111662"/>
                  </a:lnTo>
                  <a:lnTo>
                    <a:pt x="0" y="115118"/>
                  </a:lnTo>
                  <a:lnTo>
                    <a:pt x="2255" y="113912"/>
                  </a:lnTo>
                  <a:lnTo>
                    <a:pt x="9830" y="103213"/>
                  </a:lnTo>
                  <a:lnTo>
                    <a:pt x="33633" y="48771"/>
                  </a:lnTo>
                  <a:lnTo>
                    <a:pt x="59830" y="24933"/>
                  </a:lnTo>
                  <a:lnTo>
                    <a:pt x="83772" y="10245"/>
                  </a:lnTo>
                  <a:lnTo>
                    <a:pt x="129148" y="0"/>
                  </a:lnTo>
                  <a:lnTo>
                    <a:pt x="174048" y="2554"/>
                  </a:lnTo>
                  <a:lnTo>
                    <a:pt x="196537" y="10827"/>
                  </a:lnTo>
                  <a:lnTo>
                    <a:pt x="214331" y="23472"/>
                  </a:lnTo>
                  <a:lnTo>
                    <a:pt x="230038" y="40791"/>
                  </a:lnTo>
                  <a:lnTo>
                    <a:pt x="238579" y="63306"/>
                  </a:lnTo>
                  <a:lnTo>
                    <a:pt x="241205" y="87741"/>
                  </a:lnTo>
                  <a:lnTo>
                    <a:pt x="230358" y="142730"/>
                  </a:lnTo>
                  <a:lnTo>
                    <a:pt x="195573" y="197160"/>
                  </a:lnTo>
                  <a:lnTo>
                    <a:pt x="178808" y="211182"/>
                  </a:lnTo>
                  <a:lnTo>
                    <a:pt x="169423" y="216559"/>
                  </a:lnTo>
                  <a:lnTo>
                    <a:pt x="164337" y="216635"/>
                  </a:lnTo>
                  <a:lnTo>
                    <a:pt x="162116" y="213175"/>
                  </a:lnTo>
                  <a:lnTo>
                    <a:pt x="161805" y="207359"/>
                  </a:lnTo>
                  <a:lnTo>
                    <a:pt x="166277" y="203482"/>
                  </a:lnTo>
                  <a:lnTo>
                    <a:pt x="194928" y="198025"/>
                  </a:lnTo>
                  <a:lnTo>
                    <a:pt x="243412" y="199301"/>
                  </a:lnTo>
                  <a:lnTo>
                    <a:pt x="276404" y="210435"/>
                  </a:lnTo>
                  <a:lnTo>
                    <a:pt x="313405" y="235158"/>
                  </a:lnTo>
                  <a:lnTo>
                    <a:pt x="343244" y="272147"/>
                  </a:lnTo>
                  <a:lnTo>
                    <a:pt x="373126" y="331339"/>
                  </a:lnTo>
                  <a:lnTo>
                    <a:pt x="379569" y="369400"/>
                  </a:lnTo>
                  <a:lnTo>
                    <a:pt x="373341" y="415777"/>
                  </a:lnTo>
                  <a:lnTo>
                    <a:pt x="362995" y="446931"/>
                  </a:lnTo>
                  <a:lnTo>
                    <a:pt x="344462" y="471500"/>
                  </a:lnTo>
                  <a:lnTo>
                    <a:pt x="317264" y="492427"/>
                  </a:lnTo>
                  <a:lnTo>
                    <a:pt x="260636" y="514418"/>
                  </a:lnTo>
                  <a:lnTo>
                    <a:pt x="208979" y="514243"/>
                  </a:lnTo>
                  <a:lnTo>
                    <a:pt x="160397" y="506782"/>
                  </a:lnTo>
                  <a:lnTo>
                    <a:pt x="102060" y="478139"/>
                  </a:lnTo>
                  <a:lnTo>
                    <a:pt x="42581" y="441610"/>
                  </a:lnTo>
                  <a:lnTo>
                    <a:pt x="24313" y="427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85181" y="400082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6066" y="174558"/>
                  </a:lnTo>
                  <a:lnTo>
                    <a:pt x="4664" y="222088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48311" y="52642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46185" y="7236"/>
                  </a:lnTo>
                  <a:lnTo>
                    <a:pt x="193081" y="12998"/>
                  </a:lnTo>
                  <a:lnTo>
                    <a:pt x="142515" y="19465"/>
                  </a:lnTo>
                  <a:lnTo>
                    <a:pt x="87465" y="20743"/>
                  </a:lnTo>
                  <a:lnTo>
                    <a:pt x="34651" y="20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64207" y="442196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20243" y="49552"/>
                  </a:lnTo>
                  <a:lnTo>
                    <a:pt x="68963" y="109953"/>
                  </a:lnTo>
                  <a:lnTo>
                    <a:pt x="109698" y="169683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16850" y="442196"/>
              <a:ext cx="210570" cy="600126"/>
            </a:xfrm>
            <a:custGeom>
              <a:avLst/>
              <a:gdLst/>
              <a:ahLst/>
              <a:cxnLst/>
              <a:rect l="0" t="0" r="0" b="0"/>
              <a:pathLst>
                <a:path w="210570" h="600126">
                  <a:moveTo>
                    <a:pt x="210569" y="0"/>
                  </a:moveTo>
                  <a:lnTo>
                    <a:pt x="194928" y="26387"/>
                  </a:lnTo>
                  <a:lnTo>
                    <a:pt x="176241" y="78565"/>
                  </a:lnTo>
                  <a:lnTo>
                    <a:pt x="157114" y="127784"/>
                  </a:lnTo>
                  <a:lnTo>
                    <a:pt x="139748" y="185651"/>
                  </a:lnTo>
                  <a:lnTo>
                    <a:pt x="127195" y="242181"/>
                  </a:lnTo>
                  <a:lnTo>
                    <a:pt x="108906" y="305114"/>
                  </a:lnTo>
                  <a:lnTo>
                    <a:pt x="91261" y="366852"/>
                  </a:lnTo>
                  <a:lnTo>
                    <a:pt x="70581" y="420924"/>
                  </a:lnTo>
                  <a:lnTo>
                    <a:pt x="46599" y="474924"/>
                  </a:lnTo>
                  <a:lnTo>
                    <a:pt x="28204" y="535486"/>
                  </a:lnTo>
                  <a:lnTo>
                    <a:pt x="10545" y="583164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80103" y="47378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3940" y="16788"/>
                  </a:lnTo>
                  <a:lnTo>
                    <a:pt x="69413" y="20214"/>
                  </a:lnTo>
                  <a:lnTo>
                    <a:pt x="29146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43274" y="60012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1192" y="0"/>
                  </a:lnTo>
                  <a:lnTo>
                    <a:pt x="503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69699" y="315854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3293" y="28726"/>
                  </a:lnTo>
                  <a:lnTo>
                    <a:pt x="975" y="79092"/>
                  </a:lnTo>
                  <a:lnTo>
                    <a:pt x="289" y="138468"/>
                  </a:lnTo>
                  <a:lnTo>
                    <a:pt x="1255" y="200515"/>
                  </a:lnTo>
                  <a:lnTo>
                    <a:pt x="6091" y="259844"/>
                  </a:lnTo>
                  <a:lnTo>
                    <a:pt x="1549" y="322469"/>
                  </a:lnTo>
                  <a:lnTo>
                    <a:pt x="458" y="374747"/>
                  </a:lnTo>
                  <a:lnTo>
                    <a:pt x="90" y="43433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348683" y="67382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11896" y="326383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9878" y="22357"/>
                  </a:lnTo>
                  <a:lnTo>
                    <a:pt x="2927" y="69795"/>
                  </a:lnTo>
                  <a:lnTo>
                    <a:pt x="867" y="128305"/>
                  </a:lnTo>
                  <a:lnTo>
                    <a:pt x="256" y="190094"/>
                  </a:lnTo>
                  <a:lnTo>
                    <a:pt x="76" y="252856"/>
                  </a:lnTo>
                  <a:lnTo>
                    <a:pt x="22" y="310317"/>
                  </a:lnTo>
                  <a:lnTo>
                    <a:pt x="5" y="373729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733812" y="357968"/>
              <a:ext cx="299225" cy="433830"/>
            </a:xfrm>
            <a:custGeom>
              <a:avLst/>
              <a:gdLst/>
              <a:ahLst/>
              <a:cxnLst/>
              <a:rect l="0" t="0" r="0" b="0"/>
              <a:pathLst>
                <a:path w="299225" h="433830">
                  <a:moveTo>
                    <a:pt x="46540" y="0"/>
                  </a:moveTo>
                  <a:lnTo>
                    <a:pt x="21346" y="53875"/>
                  </a:lnTo>
                  <a:lnTo>
                    <a:pt x="1297" y="105448"/>
                  </a:lnTo>
                  <a:lnTo>
                    <a:pt x="0" y="106563"/>
                  </a:lnTo>
                  <a:lnTo>
                    <a:pt x="1679" y="92205"/>
                  </a:lnTo>
                  <a:lnTo>
                    <a:pt x="14791" y="62415"/>
                  </a:lnTo>
                  <a:lnTo>
                    <a:pt x="39083" y="31362"/>
                  </a:lnTo>
                  <a:lnTo>
                    <a:pt x="68506" y="11112"/>
                  </a:lnTo>
                  <a:lnTo>
                    <a:pt x="105041" y="3293"/>
                  </a:lnTo>
                  <a:lnTo>
                    <a:pt x="125573" y="7703"/>
                  </a:lnTo>
                  <a:lnTo>
                    <a:pt x="157818" y="29598"/>
                  </a:lnTo>
                  <a:lnTo>
                    <a:pt x="193804" y="86277"/>
                  </a:lnTo>
                  <a:lnTo>
                    <a:pt x="205577" y="113215"/>
                  </a:lnTo>
                  <a:lnTo>
                    <a:pt x="213136" y="171756"/>
                  </a:lnTo>
                  <a:lnTo>
                    <a:pt x="214445" y="222077"/>
                  </a:lnTo>
                  <a:lnTo>
                    <a:pt x="211714" y="270912"/>
                  </a:lnTo>
                  <a:lnTo>
                    <a:pt x="200310" y="329334"/>
                  </a:lnTo>
                  <a:lnTo>
                    <a:pt x="178387" y="384765"/>
                  </a:lnTo>
                  <a:lnTo>
                    <a:pt x="165190" y="408483"/>
                  </a:lnTo>
                  <a:lnTo>
                    <a:pt x="148406" y="424484"/>
                  </a:lnTo>
                  <a:lnTo>
                    <a:pt x="139018" y="430388"/>
                  </a:lnTo>
                  <a:lnTo>
                    <a:pt x="116107" y="433829"/>
                  </a:lnTo>
                  <a:lnTo>
                    <a:pt x="92667" y="430289"/>
                  </a:lnTo>
                  <a:lnTo>
                    <a:pt x="74449" y="420917"/>
                  </a:lnTo>
                  <a:lnTo>
                    <a:pt x="51040" y="391308"/>
                  </a:lnTo>
                  <a:lnTo>
                    <a:pt x="40465" y="352900"/>
                  </a:lnTo>
                  <a:lnTo>
                    <a:pt x="42920" y="317473"/>
                  </a:lnTo>
                  <a:lnTo>
                    <a:pt x="47636" y="308745"/>
                  </a:lnTo>
                  <a:lnTo>
                    <a:pt x="62235" y="295928"/>
                  </a:lnTo>
                  <a:lnTo>
                    <a:pt x="71042" y="293211"/>
                  </a:lnTo>
                  <a:lnTo>
                    <a:pt x="90185" y="293313"/>
                  </a:lnTo>
                  <a:lnTo>
                    <a:pt x="149832" y="325842"/>
                  </a:lnTo>
                  <a:lnTo>
                    <a:pt x="211702" y="368450"/>
                  </a:lnTo>
                  <a:lnTo>
                    <a:pt x="238196" y="386421"/>
                  </a:lnTo>
                  <a:lnTo>
                    <a:pt x="29922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421554" y="1308235"/>
            <a:ext cx="1792949" cy="502667"/>
            <a:chOff x="2421554" y="1308235"/>
            <a:chExt cx="1792949" cy="502667"/>
          </a:xfrm>
        </p:grpSpPr>
        <p:sp>
          <p:nvSpPr>
            <p:cNvPr id="17" name="Freeform 16"/>
            <p:cNvSpPr/>
            <p:nvPr/>
          </p:nvSpPr>
          <p:spPr>
            <a:xfrm>
              <a:off x="2421554" y="1517567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104707" y="5945"/>
                  </a:lnTo>
                  <a:lnTo>
                    <a:pt x="57468" y="0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54323" y="1308235"/>
              <a:ext cx="319999" cy="502667"/>
            </a:xfrm>
            <a:custGeom>
              <a:avLst/>
              <a:gdLst/>
              <a:ahLst/>
              <a:cxnLst/>
              <a:rect l="0" t="0" r="0" b="0"/>
              <a:pathLst>
                <a:path w="319999" h="502667">
                  <a:moveTo>
                    <a:pt x="277884" y="81526"/>
                  </a:moveTo>
                  <a:lnTo>
                    <a:pt x="228386" y="21933"/>
                  </a:lnTo>
                  <a:lnTo>
                    <a:pt x="201997" y="6417"/>
                  </a:lnTo>
                  <a:lnTo>
                    <a:pt x="160772" y="0"/>
                  </a:lnTo>
                  <a:lnTo>
                    <a:pt x="122691" y="3688"/>
                  </a:lnTo>
                  <a:lnTo>
                    <a:pt x="89181" y="17779"/>
                  </a:lnTo>
                  <a:lnTo>
                    <a:pt x="47587" y="51907"/>
                  </a:lnTo>
                  <a:lnTo>
                    <a:pt x="24294" y="83279"/>
                  </a:lnTo>
                  <a:lnTo>
                    <a:pt x="5351" y="135208"/>
                  </a:lnTo>
                  <a:lnTo>
                    <a:pt x="0" y="163876"/>
                  </a:lnTo>
                  <a:lnTo>
                    <a:pt x="6098" y="223702"/>
                  </a:lnTo>
                  <a:lnTo>
                    <a:pt x="8956" y="235971"/>
                  </a:lnTo>
                  <a:lnTo>
                    <a:pt x="14370" y="245321"/>
                  </a:lnTo>
                  <a:lnTo>
                    <a:pt x="29746" y="258829"/>
                  </a:lnTo>
                  <a:lnTo>
                    <a:pt x="51397" y="265612"/>
                  </a:lnTo>
                  <a:lnTo>
                    <a:pt x="75448" y="267457"/>
                  </a:lnTo>
                  <a:lnTo>
                    <a:pt x="108718" y="260749"/>
                  </a:lnTo>
                  <a:lnTo>
                    <a:pt x="161977" y="237131"/>
                  </a:lnTo>
                  <a:lnTo>
                    <a:pt x="211581" y="207100"/>
                  </a:lnTo>
                  <a:lnTo>
                    <a:pt x="242170" y="179640"/>
                  </a:lnTo>
                  <a:lnTo>
                    <a:pt x="258073" y="153101"/>
                  </a:lnTo>
                  <a:lnTo>
                    <a:pt x="262337" y="150300"/>
                  </a:lnTo>
                  <a:lnTo>
                    <a:pt x="266350" y="151942"/>
                  </a:lnTo>
                  <a:lnTo>
                    <a:pt x="273927" y="163125"/>
                  </a:lnTo>
                  <a:lnTo>
                    <a:pt x="283601" y="190321"/>
                  </a:lnTo>
                  <a:lnTo>
                    <a:pt x="287462" y="240840"/>
                  </a:lnTo>
                  <a:lnTo>
                    <a:pt x="293814" y="301469"/>
                  </a:lnTo>
                  <a:lnTo>
                    <a:pt x="299098" y="361365"/>
                  </a:lnTo>
                  <a:lnTo>
                    <a:pt x="307074" y="418256"/>
                  </a:lnTo>
                  <a:lnTo>
                    <a:pt x="316390" y="477859"/>
                  </a:lnTo>
                  <a:lnTo>
                    <a:pt x="319998" y="5026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63834" y="174773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85622" y="1384172"/>
              <a:ext cx="381702" cy="380465"/>
            </a:xfrm>
            <a:custGeom>
              <a:avLst/>
              <a:gdLst/>
              <a:ahLst/>
              <a:cxnLst/>
              <a:rect l="0" t="0" r="0" b="0"/>
              <a:pathLst>
                <a:path w="381702" h="380465">
                  <a:moveTo>
                    <a:pt x="225652" y="5589"/>
                  </a:moveTo>
                  <a:lnTo>
                    <a:pt x="208885" y="0"/>
                  </a:lnTo>
                  <a:lnTo>
                    <a:pt x="191294" y="376"/>
                  </a:lnTo>
                  <a:lnTo>
                    <a:pt x="158540" y="10284"/>
                  </a:lnTo>
                  <a:lnTo>
                    <a:pt x="101348" y="41302"/>
                  </a:lnTo>
                  <a:lnTo>
                    <a:pt x="54174" y="84022"/>
                  </a:lnTo>
                  <a:lnTo>
                    <a:pt x="28826" y="122338"/>
                  </a:lnTo>
                  <a:lnTo>
                    <a:pt x="8487" y="182574"/>
                  </a:lnTo>
                  <a:lnTo>
                    <a:pt x="0" y="223625"/>
                  </a:lnTo>
                  <a:lnTo>
                    <a:pt x="6427" y="276299"/>
                  </a:lnTo>
                  <a:lnTo>
                    <a:pt x="18757" y="310018"/>
                  </a:lnTo>
                  <a:lnTo>
                    <a:pt x="43884" y="347263"/>
                  </a:lnTo>
                  <a:lnTo>
                    <a:pt x="70020" y="364319"/>
                  </a:lnTo>
                  <a:lnTo>
                    <a:pt x="112632" y="379393"/>
                  </a:lnTo>
                  <a:lnTo>
                    <a:pt x="171829" y="380464"/>
                  </a:lnTo>
                  <a:lnTo>
                    <a:pt x="199391" y="374581"/>
                  </a:lnTo>
                  <a:lnTo>
                    <a:pt x="262142" y="345151"/>
                  </a:lnTo>
                  <a:lnTo>
                    <a:pt x="324854" y="294756"/>
                  </a:lnTo>
                  <a:lnTo>
                    <a:pt x="362184" y="243884"/>
                  </a:lnTo>
                  <a:lnTo>
                    <a:pt x="374070" y="217953"/>
                  </a:lnTo>
                  <a:lnTo>
                    <a:pt x="381701" y="163178"/>
                  </a:lnTo>
                  <a:lnTo>
                    <a:pt x="377619" y="101709"/>
                  </a:lnTo>
                  <a:lnTo>
                    <a:pt x="365723" y="74045"/>
                  </a:lnTo>
                  <a:lnTo>
                    <a:pt x="347567" y="51222"/>
                  </a:lnTo>
                  <a:lnTo>
                    <a:pt x="323900" y="33279"/>
                  </a:lnTo>
                  <a:lnTo>
                    <a:pt x="297784" y="26865"/>
                  </a:lnTo>
                  <a:lnTo>
                    <a:pt x="257238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53430" y="1318884"/>
              <a:ext cx="361073" cy="438995"/>
            </a:xfrm>
            <a:custGeom>
              <a:avLst/>
              <a:gdLst/>
              <a:ahLst/>
              <a:cxnLst/>
              <a:rect l="0" t="0" r="0" b="0"/>
              <a:pathLst>
                <a:path w="361073" h="438995">
                  <a:moveTo>
                    <a:pt x="115813" y="18235"/>
                  </a:moveTo>
                  <a:lnTo>
                    <a:pt x="100172" y="44621"/>
                  </a:lnTo>
                  <a:lnTo>
                    <a:pt x="75380" y="101547"/>
                  </a:lnTo>
                  <a:lnTo>
                    <a:pt x="71310" y="104192"/>
                  </a:lnTo>
                  <a:lnTo>
                    <a:pt x="68597" y="101276"/>
                  </a:lnTo>
                  <a:lnTo>
                    <a:pt x="66788" y="94652"/>
                  </a:lnTo>
                  <a:lnTo>
                    <a:pt x="67922" y="87897"/>
                  </a:lnTo>
                  <a:lnTo>
                    <a:pt x="99299" y="39029"/>
                  </a:lnTo>
                  <a:lnTo>
                    <a:pt x="112763" y="23187"/>
                  </a:lnTo>
                  <a:lnTo>
                    <a:pt x="144675" y="6704"/>
                  </a:lnTo>
                  <a:lnTo>
                    <a:pt x="183766" y="0"/>
                  </a:lnTo>
                  <a:lnTo>
                    <a:pt x="208016" y="7791"/>
                  </a:lnTo>
                  <a:lnTo>
                    <a:pt x="246590" y="35799"/>
                  </a:lnTo>
                  <a:lnTo>
                    <a:pt x="263876" y="62433"/>
                  </a:lnTo>
                  <a:lnTo>
                    <a:pt x="276407" y="92552"/>
                  </a:lnTo>
                  <a:lnTo>
                    <a:pt x="277655" y="113266"/>
                  </a:lnTo>
                  <a:lnTo>
                    <a:pt x="268924" y="155159"/>
                  </a:lnTo>
                  <a:lnTo>
                    <a:pt x="253726" y="181118"/>
                  </a:lnTo>
                  <a:lnTo>
                    <a:pt x="237939" y="193183"/>
                  </a:lnTo>
                  <a:lnTo>
                    <a:pt x="226243" y="200104"/>
                  </a:lnTo>
                  <a:lnTo>
                    <a:pt x="228038" y="200312"/>
                  </a:lnTo>
                  <a:lnTo>
                    <a:pt x="232744" y="199281"/>
                  </a:lnTo>
                  <a:lnTo>
                    <a:pt x="256134" y="203419"/>
                  </a:lnTo>
                  <a:lnTo>
                    <a:pt x="316158" y="245741"/>
                  </a:lnTo>
                  <a:lnTo>
                    <a:pt x="341941" y="278407"/>
                  </a:lnTo>
                  <a:lnTo>
                    <a:pt x="358809" y="317721"/>
                  </a:lnTo>
                  <a:lnTo>
                    <a:pt x="361072" y="342023"/>
                  </a:lnTo>
                  <a:lnTo>
                    <a:pt x="360037" y="353416"/>
                  </a:lnTo>
                  <a:lnTo>
                    <a:pt x="349529" y="375435"/>
                  </a:lnTo>
                  <a:lnTo>
                    <a:pt x="331991" y="395749"/>
                  </a:lnTo>
                  <a:lnTo>
                    <a:pt x="285723" y="424735"/>
                  </a:lnTo>
                  <a:lnTo>
                    <a:pt x="262689" y="432868"/>
                  </a:lnTo>
                  <a:lnTo>
                    <a:pt x="200414" y="438089"/>
                  </a:lnTo>
                  <a:lnTo>
                    <a:pt x="143220" y="438994"/>
                  </a:lnTo>
                  <a:lnTo>
                    <a:pt x="87562" y="433710"/>
                  </a:lnTo>
                  <a:lnTo>
                    <a:pt x="26811" y="418034"/>
                  </a:lnTo>
                  <a:lnTo>
                    <a:pt x="0" y="407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2790051" y="42113"/>
            <a:ext cx="1484520" cy="1831960"/>
          </a:xfrm>
          <a:custGeom>
            <a:avLst/>
            <a:gdLst/>
            <a:ahLst/>
            <a:cxnLst/>
            <a:rect l="0" t="0" r="0" b="0"/>
            <a:pathLst>
              <a:path w="1484520" h="1831960">
                <a:moveTo>
                  <a:pt x="1484519" y="0"/>
                </a:moveTo>
                <a:lnTo>
                  <a:pt x="1464275" y="58617"/>
                </a:lnTo>
                <a:lnTo>
                  <a:pt x="1430210" y="116878"/>
                </a:lnTo>
                <a:lnTo>
                  <a:pt x="1385949" y="172787"/>
                </a:lnTo>
                <a:lnTo>
                  <a:pt x="1335706" y="233177"/>
                </a:lnTo>
                <a:lnTo>
                  <a:pt x="1284291" y="293385"/>
                </a:lnTo>
                <a:lnTo>
                  <a:pt x="1231810" y="355588"/>
                </a:lnTo>
                <a:lnTo>
                  <a:pt x="1184126" y="410791"/>
                </a:lnTo>
                <a:lnTo>
                  <a:pt x="1136883" y="470785"/>
                </a:lnTo>
                <a:lnTo>
                  <a:pt x="1097376" y="519428"/>
                </a:lnTo>
                <a:lnTo>
                  <a:pt x="1056034" y="566336"/>
                </a:lnTo>
                <a:lnTo>
                  <a:pt x="1012980" y="622479"/>
                </a:lnTo>
                <a:lnTo>
                  <a:pt x="964868" y="676678"/>
                </a:lnTo>
                <a:lnTo>
                  <a:pt x="920457" y="729782"/>
                </a:lnTo>
                <a:lnTo>
                  <a:pt x="876492" y="783731"/>
                </a:lnTo>
                <a:lnTo>
                  <a:pt x="826941" y="842480"/>
                </a:lnTo>
                <a:lnTo>
                  <a:pt x="776384" y="898621"/>
                </a:lnTo>
                <a:lnTo>
                  <a:pt x="730079" y="959190"/>
                </a:lnTo>
                <a:lnTo>
                  <a:pt x="679834" y="1020420"/>
                </a:lnTo>
                <a:lnTo>
                  <a:pt x="627901" y="1078466"/>
                </a:lnTo>
                <a:lnTo>
                  <a:pt x="592973" y="1123117"/>
                </a:lnTo>
                <a:lnTo>
                  <a:pt x="554832" y="1167138"/>
                </a:lnTo>
                <a:lnTo>
                  <a:pt x="515654" y="1210100"/>
                </a:lnTo>
                <a:lnTo>
                  <a:pt x="478744" y="1252590"/>
                </a:lnTo>
                <a:lnTo>
                  <a:pt x="425080" y="1315973"/>
                </a:lnTo>
                <a:lnTo>
                  <a:pt x="366546" y="1379207"/>
                </a:lnTo>
                <a:lnTo>
                  <a:pt x="328636" y="1424456"/>
                </a:lnTo>
                <a:lnTo>
                  <a:pt x="292290" y="1470692"/>
                </a:lnTo>
                <a:lnTo>
                  <a:pt x="256639" y="1514638"/>
                </a:lnTo>
                <a:lnTo>
                  <a:pt x="221297" y="1557567"/>
                </a:lnTo>
                <a:lnTo>
                  <a:pt x="186092" y="1600043"/>
                </a:lnTo>
                <a:lnTo>
                  <a:pt x="133387" y="1663417"/>
                </a:lnTo>
                <a:lnTo>
                  <a:pt x="81896" y="1725479"/>
                </a:lnTo>
                <a:lnTo>
                  <a:pt x="38824" y="1779093"/>
                </a:lnTo>
                <a:lnTo>
                  <a:pt x="0" y="18319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5769616" y="1119322"/>
            <a:ext cx="1392842" cy="425019"/>
            <a:chOff x="5769616" y="1119322"/>
            <a:chExt cx="1392842" cy="425019"/>
          </a:xfrm>
        </p:grpSpPr>
        <p:sp>
          <p:nvSpPr>
            <p:cNvPr id="24" name="Freeform 23"/>
            <p:cNvSpPr/>
            <p:nvPr/>
          </p:nvSpPr>
          <p:spPr>
            <a:xfrm>
              <a:off x="5769616" y="130553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00664" y="0"/>
                  </a:lnTo>
                  <a:lnTo>
                    <a:pt x="39772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35750" y="1119322"/>
              <a:ext cx="192549" cy="386254"/>
            </a:xfrm>
            <a:custGeom>
              <a:avLst/>
              <a:gdLst/>
              <a:ahLst/>
              <a:cxnLst/>
              <a:rect l="0" t="0" r="0" b="0"/>
              <a:pathLst>
                <a:path w="192549" h="386254">
                  <a:moveTo>
                    <a:pt x="176063" y="112512"/>
                  </a:moveTo>
                  <a:lnTo>
                    <a:pt x="172943" y="69820"/>
                  </a:lnTo>
                  <a:lnTo>
                    <a:pt x="161491" y="38641"/>
                  </a:lnTo>
                  <a:lnTo>
                    <a:pt x="155820" y="28170"/>
                  </a:lnTo>
                  <a:lnTo>
                    <a:pt x="137041" y="13415"/>
                  </a:lnTo>
                  <a:lnTo>
                    <a:pt x="113096" y="4128"/>
                  </a:lnTo>
                  <a:lnTo>
                    <a:pt x="86857" y="0"/>
                  </a:lnTo>
                  <a:lnTo>
                    <a:pt x="62717" y="4405"/>
                  </a:lnTo>
                  <a:lnTo>
                    <a:pt x="32514" y="20039"/>
                  </a:lnTo>
                  <a:lnTo>
                    <a:pt x="17507" y="33978"/>
                  </a:lnTo>
                  <a:lnTo>
                    <a:pt x="6938" y="51872"/>
                  </a:lnTo>
                  <a:lnTo>
                    <a:pt x="0" y="87265"/>
                  </a:lnTo>
                  <a:lnTo>
                    <a:pt x="6061" y="139977"/>
                  </a:lnTo>
                  <a:lnTo>
                    <a:pt x="16378" y="173292"/>
                  </a:lnTo>
                  <a:lnTo>
                    <a:pt x="27493" y="190608"/>
                  </a:lnTo>
                  <a:lnTo>
                    <a:pt x="43351" y="202983"/>
                  </a:lnTo>
                  <a:lnTo>
                    <a:pt x="52494" y="207921"/>
                  </a:lnTo>
                  <a:lnTo>
                    <a:pt x="72010" y="210288"/>
                  </a:lnTo>
                  <a:lnTo>
                    <a:pt x="91213" y="206271"/>
                  </a:lnTo>
                  <a:lnTo>
                    <a:pt x="152569" y="164685"/>
                  </a:lnTo>
                  <a:lnTo>
                    <a:pt x="160400" y="157823"/>
                  </a:lnTo>
                  <a:lnTo>
                    <a:pt x="165621" y="157927"/>
                  </a:lnTo>
                  <a:lnTo>
                    <a:pt x="169102" y="162676"/>
                  </a:lnTo>
                  <a:lnTo>
                    <a:pt x="182382" y="217904"/>
                  </a:lnTo>
                  <a:lnTo>
                    <a:pt x="185760" y="279256"/>
                  </a:lnTo>
                  <a:lnTo>
                    <a:pt x="192548" y="342527"/>
                  </a:lnTo>
                  <a:lnTo>
                    <a:pt x="186592" y="386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90798" y="1452932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12651" y="2170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19419" y="1159598"/>
              <a:ext cx="322380" cy="338185"/>
            </a:xfrm>
            <a:custGeom>
              <a:avLst/>
              <a:gdLst/>
              <a:ahLst/>
              <a:cxnLst/>
              <a:rect l="0" t="0" r="0" b="0"/>
              <a:pathLst>
                <a:path w="322380" h="338185">
                  <a:moveTo>
                    <a:pt x="208291" y="9065"/>
                  </a:moveTo>
                  <a:lnTo>
                    <a:pt x="149673" y="0"/>
                  </a:lnTo>
                  <a:lnTo>
                    <a:pt x="114883" y="4559"/>
                  </a:lnTo>
                  <a:lnTo>
                    <a:pt x="82349" y="18908"/>
                  </a:lnTo>
                  <a:lnTo>
                    <a:pt x="56071" y="43567"/>
                  </a:lnTo>
                  <a:lnTo>
                    <a:pt x="27400" y="84510"/>
                  </a:lnTo>
                  <a:lnTo>
                    <a:pt x="9260" y="136445"/>
                  </a:lnTo>
                  <a:lnTo>
                    <a:pt x="0" y="197353"/>
                  </a:lnTo>
                  <a:lnTo>
                    <a:pt x="3985" y="248388"/>
                  </a:lnTo>
                  <a:lnTo>
                    <a:pt x="12593" y="273748"/>
                  </a:lnTo>
                  <a:lnTo>
                    <a:pt x="25388" y="292818"/>
                  </a:lnTo>
                  <a:lnTo>
                    <a:pt x="52322" y="315538"/>
                  </a:lnTo>
                  <a:lnTo>
                    <a:pt x="103264" y="338184"/>
                  </a:lnTo>
                  <a:lnTo>
                    <a:pt x="140257" y="338079"/>
                  </a:lnTo>
                  <a:lnTo>
                    <a:pt x="200242" y="324342"/>
                  </a:lnTo>
                  <a:lnTo>
                    <a:pt x="224601" y="316474"/>
                  </a:lnTo>
                  <a:lnTo>
                    <a:pt x="262422" y="289240"/>
                  </a:lnTo>
                  <a:lnTo>
                    <a:pt x="280312" y="270457"/>
                  </a:lnTo>
                  <a:lnTo>
                    <a:pt x="315369" y="207777"/>
                  </a:lnTo>
                  <a:lnTo>
                    <a:pt x="322379" y="152388"/>
                  </a:lnTo>
                  <a:lnTo>
                    <a:pt x="320998" y="123067"/>
                  </a:lnTo>
                  <a:lnTo>
                    <a:pt x="301047" y="82060"/>
                  </a:lnTo>
                  <a:lnTo>
                    <a:pt x="286950" y="62564"/>
                  </a:lnTo>
                  <a:lnTo>
                    <a:pt x="268986" y="46100"/>
                  </a:lnTo>
                  <a:lnTo>
                    <a:pt x="246185" y="37223"/>
                  </a:lnTo>
                  <a:lnTo>
                    <a:pt x="187234" y="30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94792" y="1147606"/>
              <a:ext cx="267666" cy="396735"/>
            </a:xfrm>
            <a:custGeom>
              <a:avLst/>
              <a:gdLst/>
              <a:ahLst/>
              <a:cxnLst/>
              <a:rect l="0" t="0" r="0" b="0"/>
              <a:pathLst>
                <a:path w="267666" h="396735">
                  <a:moveTo>
                    <a:pt x="54016" y="0"/>
                  </a:moveTo>
                  <a:lnTo>
                    <a:pt x="26504" y="53875"/>
                  </a:lnTo>
                  <a:lnTo>
                    <a:pt x="2878" y="105447"/>
                  </a:lnTo>
                  <a:lnTo>
                    <a:pt x="37" y="106563"/>
                  </a:lnTo>
                  <a:lnTo>
                    <a:pt x="0" y="92205"/>
                  </a:lnTo>
                  <a:lnTo>
                    <a:pt x="12145" y="62415"/>
                  </a:lnTo>
                  <a:lnTo>
                    <a:pt x="27218" y="48017"/>
                  </a:lnTo>
                  <a:lnTo>
                    <a:pt x="68468" y="20448"/>
                  </a:lnTo>
                  <a:lnTo>
                    <a:pt x="87345" y="20006"/>
                  </a:lnTo>
                  <a:lnTo>
                    <a:pt x="104314" y="26829"/>
                  </a:lnTo>
                  <a:lnTo>
                    <a:pt x="134271" y="50273"/>
                  </a:lnTo>
                  <a:lnTo>
                    <a:pt x="142328" y="69917"/>
                  </a:lnTo>
                  <a:lnTo>
                    <a:pt x="144738" y="93075"/>
                  </a:lnTo>
                  <a:lnTo>
                    <a:pt x="141911" y="115066"/>
                  </a:lnTo>
                  <a:lnTo>
                    <a:pt x="128152" y="147177"/>
                  </a:lnTo>
                  <a:lnTo>
                    <a:pt x="103669" y="173329"/>
                  </a:lnTo>
                  <a:lnTo>
                    <a:pt x="99986" y="176384"/>
                  </a:lnTo>
                  <a:lnTo>
                    <a:pt x="99870" y="176081"/>
                  </a:lnTo>
                  <a:lnTo>
                    <a:pt x="102133" y="173539"/>
                  </a:lnTo>
                  <a:lnTo>
                    <a:pt x="122085" y="164373"/>
                  </a:lnTo>
                  <a:lnTo>
                    <a:pt x="155813" y="159837"/>
                  </a:lnTo>
                  <a:lnTo>
                    <a:pt x="189853" y="164082"/>
                  </a:lnTo>
                  <a:lnTo>
                    <a:pt x="222166" y="183927"/>
                  </a:lnTo>
                  <a:lnTo>
                    <a:pt x="254950" y="214839"/>
                  </a:lnTo>
                  <a:lnTo>
                    <a:pt x="265373" y="233524"/>
                  </a:lnTo>
                  <a:lnTo>
                    <a:pt x="267665" y="253527"/>
                  </a:lnTo>
                  <a:lnTo>
                    <a:pt x="256586" y="312673"/>
                  </a:lnTo>
                  <a:lnTo>
                    <a:pt x="240216" y="357340"/>
                  </a:lnTo>
                  <a:lnTo>
                    <a:pt x="234301" y="368078"/>
                  </a:lnTo>
                  <a:lnTo>
                    <a:pt x="218371" y="383129"/>
                  </a:lnTo>
                  <a:lnTo>
                    <a:pt x="209210" y="388780"/>
                  </a:lnTo>
                  <a:lnTo>
                    <a:pt x="168369" y="396734"/>
                  </a:lnTo>
                  <a:lnTo>
                    <a:pt x="130403" y="393501"/>
                  </a:lnTo>
                  <a:lnTo>
                    <a:pt x="86132" y="373523"/>
                  </a:lnTo>
                  <a:lnTo>
                    <a:pt x="3295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5495875" y="1768787"/>
            <a:ext cx="2295214" cy="147400"/>
          </a:xfrm>
          <a:custGeom>
            <a:avLst/>
            <a:gdLst/>
            <a:ahLst/>
            <a:cxnLst/>
            <a:rect l="0" t="0" r="0" b="0"/>
            <a:pathLst>
              <a:path w="2295214" h="147400">
                <a:moveTo>
                  <a:pt x="2295213" y="0"/>
                </a:moveTo>
                <a:lnTo>
                  <a:pt x="2252521" y="3120"/>
                </a:lnTo>
                <a:lnTo>
                  <a:pt x="2190805" y="9553"/>
                </a:lnTo>
                <a:lnTo>
                  <a:pt x="2142485" y="11409"/>
                </a:lnTo>
                <a:lnTo>
                  <a:pt x="2089952" y="17679"/>
                </a:lnTo>
                <a:lnTo>
                  <a:pt x="2032794" y="20056"/>
                </a:lnTo>
                <a:lnTo>
                  <a:pt x="1981673" y="20760"/>
                </a:lnTo>
                <a:lnTo>
                  <a:pt x="1919732" y="20969"/>
                </a:lnTo>
                <a:lnTo>
                  <a:pt x="1870184" y="21031"/>
                </a:lnTo>
                <a:lnTo>
                  <a:pt x="1811520" y="21052"/>
                </a:lnTo>
                <a:lnTo>
                  <a:pt x="1749282" y="21056"/>
                </a:lnTo>
                <a:lnTo>
                  <a:pt x="1687899" y="28293"/>
                </a:lnTo>
                <a:lnTo>
                  <a:pt x="1637846" y="30610"/>
                </a:lnTo>
                <a:lnTo>
                  <a:pt x="1585971" y="31297"/>
                </a:lnTo>
                <a:lnTo>
                  <a:pt x="1533556" y="32670"/>
                </a:lnTo>
                <a:lnTo>
                  <a:pt x="1482151" y="38796"/>
                </a:lnTo>
                <a:lnTo>
                  <a:pt x="1434424" y="41131"/>
                </a:lnTo>
                <a:lnTo>
                  <a:pt x="1378039" y="41823"/>
                </a:lnTo>
                <a:lnTo>
                  <a:pt x="1323767" y="43198"/>
                </a:lnTo>
                <a:lnTo>
                  <a:pt x="1269473" y="49324"/>
                </a:lnTo>
                <a:lnTo>
                  <a:pt x="1210621" y="51659"/>
                </a:lnTo>
                <a:lnTo>
                  <a:pt x="1154449" y="53521"/>
                </a:lnTo>
                <a:lnTo>
                  <a:pt x="1093872" y="59792"/>
                </a:lnTo>
                <a:lnTo>
                  <a:pt x="1032639" y="63340"/>
                </a:lnTo>
                <a:lnTo>
                  <a:pt x="975762" y="70110"/>
                </a:lnTo>
                <a:lnTo>
                  <a:pt x="914976" y="73806"/>
                </a:lnTo>
                <a:lnTo>
                  <a:pt x="852511" y="80620"/>
                </a:lnTo>
                <a:lnTo>
                  <a:pt x="790719" y="84329"/>
                </a:lnTo>
                <a:lnTo>
                  <a:pt x="732506" y="91147"/>
                </a:lnTo>
                <a:lnTo>
                  <a:pt x="687817" y="93152"/>
                </a:lnTo>
                <a:lnTo>
                  <a:pt x="643778" y="94044"/>
                </a:lnTo>
                <a:lnTo>
                  <a:pt x="582643" y="97665"/>
                </a:lnTo>
                <a:lnTo>
                  <a:pt x="524365" y="103027"/>
                </a:lnTo>
                <a:lnTo>
                  <a:pt x="462644" y="107736"/>
                </a:lnTo>
                <a:lnTo>
                  <a:pt x="399903" y="113420"/>
                </a:lnTo>
                <a:lnTo>
                  <a:pt x="336858" y="118224"/>
                </a:lnTo>
                <a:lnTo>
                  <a:pt x="273725" y="123937"/>
                </a:lnTo>
                <a:lnTo>
                  <a:pt x="210565" y="128749"/>
                </a:lnTo>
                <a:lnTo>
                  <a:pt x="167284" y="134431"/>
                </a:lnTo>
                <a:lnTo>
                  <a:pt x="120752" y="140855"/>
                </a:lnTo>
                <a:lnTo>
                  <a:pt x="65285" y="145460"/>
                </a:lnTo>
                <a:lnTo>
                  <a:pt x="37205" y="146537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790673" y="2379440"/>
            <a:ext cx="200043" cy="10530"/>
          </a:xfrm>
          <a:custGeom>
            <a:avLst/>
            <a:gdLst/>
            <a:ahLst/>
            <a:cxnLst/>
            <a:rect l="0" t="0" r="0" b="0"/>
            <a:pathLst>
              <a:path w="200043" h="10530">
                <a:moveTo>
                  <a:pt x="200042" y="10529"/>
                </a:moveTo>
                <a:lnTo>
                  <a:pt x="145897" y="2195"/>
                </a:lnTo>
                <a:lnTo>
                  <a:pt x="85361" y="434"/>
                </a:lnTo>
                <a:lnTo>
                  <a:pt x="28993" y="8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031792" y="2926922"/>
            <a:ext cx="1558219" cy="968623"/>
            <a:chOff x="1031792" y="2926922"/>
            <a:chExt cx="1558219" cy="968623"/>
          </a:xfrm>
        </p:grpSpPr>
        <p:sp>
          <p:nvSpPr>
            <p:cNvPr id="32" name="Freeform 31"/>
            <p:cNvSpPr/>
            <p:nvPr/>
          </p:nvSpPr>
          <p:spPr>
            <a:xfrm>
              <a:off x="1031792" y="2926922"/>
              <a:ext cx="105286" cy="873866"/>
            </a:xfrm>
            <a:custGeom>
              <a:avLst/>
              <a:gdLst/>
              <a:ahLst/>
              <a:cxnLst/>
              <a:rect l="0" t="0" r="0" b="0"/>
              <a:pathLst>
                <a:path w="105286" h="873866">
                  <a:moveTo>
                    <a:pt x="0" y="0"/>
                  </a:moveTo>
                  <a:lnTo>
                    <a:pt x="3120" y="57264"/>
                  </a:lnTo>
                  <a:lnTo>
                    <a:pt x="14654" y="112567"/>
                  </a:lnTo>
                  <a:lnTo>
                    <a:pt x="20962" y="171758"/>
                  </a:lnTo>
                  <a:lnTo>
                    <a:pt x="29141" y="232149"/>
                  </a:lnTo>
                  <a:lnTo>
                    <a:pt x="31669" y="275143"/>
                  </a:lnTo>
                  <a:lnTo>
                    <a:pt x="36692" y="321547"/>
                  </a:lnTo>
                  <a:lnTo>
                    <a:pt x="46097" y="371354"/>
                  </a:lnTo>
                  <a:lnTo>
                    <a:pt x="52520" y="431539"/>
                  </a:lnTo>
                  <a:lnTo>
                    <a:pt x="59495" y="494281"/>
                  </a:lnTo>
                  <a:lnTo>
                    <a:pt x="63252" y="555505"/>
                  </a:lnTo>
                  <a:lnTo>
                    <a:pt x="71254" y="606661"/>
                  </a:lnTo>
                  <a:lnTo>
                    <a:pt x="79864" y="665232"/>
                  </a:lnTo>
                  <a:lnTo>
                    <a:pt x="82935" y="724700"/>
                  </a:lnTo>
                  <a:lnTo>
                    <a:pt x="87092" y="784782"/>
                  </a:lnTo>
                  <a:lnTo>
                    <a:pt x="90181" y="808537"/>
                  </a:lnTo>
                  <a:lnTo>
                    <a:pt x="88852" y="840470"/>
                  </a:lnTo>
                  <a:lnTo>
                    <a:pt x="105285" y="873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53583" y="3221720"/>
              <a:ext cx="30936" cy="389555"/>
            </a:xfrm>
            <a:custGeom>
              <a:avLst/>
              <a:gdLst/>
              <a:ahLst/>
              <a:cxnLst/>
              <a:rect l="0" t="0" r="0" b="0"/>
              <a:pathLst>
                <a:path w="30936" h="389555">
                  <a:moveTo>
                    <a:pt x="9878" y="0"/>
                  </a:moveTo>
                  <a:lnTo>
                    <a:pt x="1544" y="48931"/>
                  </a:lnTo>
                  <a:lnTo>
                    <a:pt x="0" y="96776"/>
                  </a:lnTo>
                  <a:lnTo>
                    <a:pt x="5067" y="159756"/>
                  </a:lnTo>
                  <a:lnTo>
                    <a:pt x="14041" y="208642"/>
                  </a:lnTo>
                  <a:lnTo>
                    <a:pt x="19149" y="269158"/>
                  </a:lnTo>
                  <a:lnTo>
                    <a:pt x="23277" y="323051"/>
                  </a:lnTo>
                  <a:lnTo>
                    <a:pt x="28666" y="356982"/>
                  </a:lnTo>
                  <a:lnTo>
                    <a:pt x="30935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42445" y="360074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36897" y="3284891"/>
              <a:ext cx="37176" cy="347441"/>
            </a:xfrm>
            <a:custGeom>
              <a:avLst/>
              <a:gdLst/>
              <a:ahLst/>
              <a:cxnLst/>
              <a:rect l="0" t="0" r="0" b="0"/>
              <a:pathLst>
                <a:path w="37176" h="347441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2998"/>
                  </a:lnTo>
                  <a:lnTo>
                    <a:pt x="13787" y="147745"/>
                  </a:lnTo>
                  <a:lnTo>
                    <a:pt x="15658" y="209208"/>
                  </a:lnTo>
                  <a:lnTo>
                    <a:pt x="23263" y="270439"/>
                  </a:lnTo>
                  <a:lnTo>
                    <a:pt x="29098" y="325168"/>
                  </a:lnTo>
                  <a:lnTo>
                    <a:pt x="3717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30396" y="3288108"/>
              <a:ext cx="306931" cy="360490"/>
            </a:xfrm>
            <a:custGeom>
              <a:avLst/>
              <a:gdLst/>
              <a:ahLst/>
              <a:cxnLst/>
              <a:rect l="0" t="0" r="0" b="0"/>
              <a:pathLst>
                <a:path w="306931" h="360490">
                  <a:moveTo>
                    <a:pt x="12132" y="28368"/>
                  </a:moveTo>
                  <a:lnTo>
                    <a:pt x="12132" y="50725"/>
                  </a:lnTo>
                  <a:lnTo>
                    <a:pt x="0" y="84777"/>
                  </a:lnTo>
                  <a:lnTo>
                    <a:pt x="1705" y="83522"/>
                  </a:lnTo>
                  <a:lnTo>
                    <a:pt x="40830" y="27283"/>
                  </a:lnTo>
                  <a:lnTo>
                    <a:pt x="57642" y="13068"/>
                  </a:lnTo>
                  <a:lnTo>
                    <a:pt x="77982" y="4021"/>
                  </a:lnTo>
                  <a:lnTo>
                    <a:pt x="102620" y="0"/>
                  </a:lnTo>
                  <a:lnTo>
                    <a:pt x="122929" y="4452"/>
                  </a:lnTo>
                  <a:lnTo>
                    <a:pt x="131620" y="8914"/>
                  </a:lnTo>
                  <a:lnTo>
                    <a:pt x="144397" y="23232"/>
                  </a:lnTo>
                  <a:lnTo>
                    <a:pt x="165943" y="78428"/>
                  </a:lnTo>
                  <a:lnTo>
                    <a:pt x="177349" y="125734"/>
                  </a:lnTo>
                  <a:lnTo>
                    <a:pt x="179948" y="179792"/>
                  </a:lnTo>
                  <a:lnTo>
                    <a:pt x="179292" y="234361"/>
                  </a:lnTo>
                  <a:lnTo>
                    <a:pt x="165917" y="290978"/>
                  </a:lnTo>
                  <a:lnTo>
                    <a:pt x="151217" y="332406"/>
                  </a:lnTo>
                  <a:lnTo>
                    <a:pt x="139848" y="349110"/>
                  </a:lnTo>
                  <a:lnTo>
                    <a:pt x="131201" y="354500"/>
                  </a:lnTo>
                  <a:lnTo>
                    <a:pt x="109116" y="360489"/>
                  </a:lnTo>
                  <a:lnTo>
                    <a:pt x="99014" y="358577"/>
                  </a:lnTo>
                  <a:lnTo>
                    <a:pt x="81552" y="347093"/>
                  </a:lnTo>
                  <a:lnTo>
                    <a:pt x="64156" y="320897"/>
                  </a:lnTo>
                  <a:lnTo>
                    <a:pt x="61770" y="301101"/>
                  </a:lnTo>
                  <a:lnTo>
                    <a:pt x="69770" y="259796"/>
                  </a:lnTo>
                  <a:lnTo>
                    <a:pt x="76294" y="252844"/>
                  </a:lnTo>
                  <a:lnTo>
                    <a:pt x="96020" y="245118"/>
                  </a:lnTo>
                  <a:lnTo>
                    <a:pt x="105492" y="245398"/>
                  </a:lnTo>
                  <a:lnTo>
                    <a:pt x="150436" y="263200"/>
                  </a:lnTo>
                  <a:lnTo>
                    <a:pt x="167577" y="276627"/>
                  </a:lnTo>
                  <a:lnTo>
                    <a:pt x="184164" y="291954"/>
                  </a:lnTo>
                  <a:lnTo>
                    <a:pt x="203234" y="302665"/>
                  </a:lnTo>
                  <a:lnTo>
                    <a:pt x="239291" y="309683"/>
                  </a:lnTo>
                  <a:lnTo>
                    <a:pt x="289574" y="303916"/>
                  </a:lnTo>
                  <a:lnTo>
                    <a:pt x="306930" y="302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42611" y="3063792"/>
              <a:ext cx="147400" cy="831753"/>
            </a:xfrm>
            <a:custGeom>
              <a:avLst/>
              <a:gdLst/>
              <a:ahLst/>
              <a:cxnLst/>
              <a:rect l="0" t="0" r="0" b="0"/>
              <a:pathLst>
                <a:path w="147400" h="831753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16788" y="166433"/>
                  </a:lnTo>
                  <a:lnTo>
                    <a:pt x="26084" y="229743"/>
                  </a:lnTo>
                  <a:lnTo>
                    <a:pt x="37734" y="281775"/>
                  </a:lnTo>
                  <a:lnTo>
                    <a:pt x="44368" y="333993"/>
                  </a:lnTo>
                  <a:lnTo>
                    <a:pt x="51008" y="384039"/>
                  </a:lnTo>
                  <a:lnTo>
                    <a:pt x="60725" y="438985"/>
                  </a:lnTo>
                  <a:lnTo>
                    <a:pt x="70505" y="484399"/>
                  </a:lnTo>
                  <a:lnTo>
                    <a:pt x="79642" y="544648"/>
                  </a:lnTo>
                  <a:lnTo>
                    <a:pt x="84039" y="593696"/>
                  </a:lnTo>
                  <a:lnTo>
                    <a:pt x="95412" y="649071"/>
                  </a:lnTo>
                  <a:lnTo>
                    <a:pt x="112390" y="704923"/>
                  </a:lnTo>
                  <a:lnTo>
                    <a:pt x="126359" y="756786"/>
                  </a:lnTo>
                  <a:lnTo>
                    <a:pt x="136875" y="800961"/>
                  </a:lnTo>
                  <a:lnTo>
                    <a:pt x="147399" y="831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58369" y="2916393"/>
            <a:ext cx="1626979" cy="1000209"/>
            <a:chOff x="3858369" y="2916393"/>
            <a:chExt cx="1626979" cy="1000209"/>
          </a:xfrm>
        </p:grpSpPr>
        <p:sp>
          <p:nvSpPr>
            <p:cNvPr id="39" name="Freeform 38"/>
            <p:cNvSpPr/>
            <p:nvPr/>
          </p:nvSpPr>
          <p:spPr>
            <a:xfrm>
              <a:off x="3858369" y="2916393"/>
              <a:ext cx="47281" cy="873867"/>
            </a:xfrm>
            <a:custGeom>
              <a:avLst/>
              <a:gdLst/>
              <a:ahLst/>
              <a:cxnLst/>
              <a:rect l="0" t="0" r="0" b="0"/>
              <a:pathLst>
                <a:path w="47281" h="873867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308" y="110957"/>
                  </a:lnTo>
                  <a:lnTo>
                    <a:pt x="22174" y="160908"/>
                  </a:lnTo>
                  <a:lnTo>
                    <a:pt x="28882" y="217182"/>
                  </a:lnTo>
                  <a:lnTo>
                    <a:pt x="35537" y="268028"/>
                  </a:lnTo>
                  <a:lnTo>
                    <a:pt x="36689" y="325991"/>
                  </a:lnTo>
                  <a:lnTo>
                    <a:pt x="37031" y="378260"/>
                  </a:lnTo>
                  <a:lnTo>
                    <a:pt x="38316" y="437843"/>
                  </a:lnTo>
                  <a:lnTo>
                    <a:pt x="45502" y="494673"/>
                  </a:lnTo>
                  <a:lnTo>
                    <a:pt x="41679" y="550959"/>
                  </a:lnTo>
                  <a:lnTo>
                    <a:pt x="38064" y="607137"/>
                  </a:lnTo>
                  <a:lnTo>
                    <a:pt x="40470" y="663294"/>
                  </a:lnTo>
                  <a:lnTo>
                    <a:pt x="46274" y="725037"/>
                  </a:lnTo>
                  <a:lnTo>
                    <a:pt x="47280" y="776216"/>
                  </a:lnTo>
                  <a:lnTo>
                    <a:pt x="46450" y="835166"/>
                  </a:lnTo>
                  <a:lnTo>
                    <a:pt x="37175" y="8738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32414" y="3369119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74590" y="16789"/>
                  </a:lnTo>
                  <a:lnTo>
                    <a:pt x="26779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208562" y="3185123"/>
              <a:ext cx="276579" cy="468266"/>
            </a:xfrm>
            <a:custGeom>
              <a:avLst/>
              <a:gdLst/>
              <a:ahLst/>
              <a:cxnLst/>
              <a:rect l="0" t="0" r="0" b="0"/>
              <a:pathLst>
                <a:path w="276579" h="468266">
                  <a:moveTo>
                    <a:pt x="276578" y="120825"/>
                  </a:moveTo>
                  <a:lnTo>
                    <a:pt x="257449" y="57397"/>
                  </a:lnTo>
                  <a:lnTo>
                    <a:pt x="238804" y="27162"/>
                  </a:lnTo>
                  <a:lnTo>
                    <a:pt x="221185" y="10567"/>
                  </a:lnTo>
                  <a:lnTo>
                    <a:pt x="195417" y="1631"/>
                  </a:lnTo>
                  <a:lnTo>
                    <a:pt x="166806" y="0"/>
                  </a:lnTo>
                  <a:lnTo>
                    <a:pt x="108917" y="18620"/>
                  </a:lnTo>
                  <a:lnTo>
                    <a:pt x="58703" y="56327"/>
                  </a:lnTo>
                  <a:lnTo>
                    <a:pt x="28040" y="91057"/>
                  </a:lnTo>
                  <a:lnTo>
                    <a:pt x="0" y="152570"/>
                  </a:lnTo>
                  <a:lnTo>
                    <a:pt x="176" y="189632"/>
                  </a:lnTo>
                  <a:lnTo>
                    <a:pt x="13227" y="224660"/>
                  </a:lnTo>
                  <a:lnTo>
                    <a:pt x="31912" y="251676"/>
                  </a:lnTo>
                  <a:lnTo>
                    <a:pt x="39767" y="256022"/>
                  </a:lnTo>
                  <a:lnTo>
                    <a:pt x="57855" y="257732"/>
                  </a:lnTo>
                  <a:lnTo>
                    <a:pt x="118859" y="243044"/>
                  </a:lnTo>
                  <a:lnTo>
                    <a:pt x="181639" y="201097"/>
                  </a:lnTo>
                  <a:lnTo>
                    <a:pt x="204124" y="179184"/>
                  </a:lnTo>
                  <a:lnTo>
                    <a:pt x="214350" y="160801"/>
                  </a:lnTo>
                  <a:lnTo>
                    <a:pt x="217545" y="159174"/>
                  </a:lnTo>
                  <a:lnTo>
                    <a:pt x="219675" y="162768"/>
                  </a:lnTo>
                  <a:lnTo>
                    <a:pt x="223374" y="223228"/>
                  </a:lnTo>
                  <a:lnTo>
                    <a:pt x="223769" y="272959"/>
                  </a:lnTo>
                  <a:lnTo>
                    <a:pt x="223886" y="324739"/>
                  </a:lnTo>
                  <a:lnTo>
                    <a:pt x="223921" y="375956"/>
                  </a:lnTo>
                  <a:lnTo>
                    <a:pt x="223932" y="432657"/>
                  </a:lnTo>
                  <a:lnTo>
                    <a:pt x="223935" y="4682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79896" y="364286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87768" y="3295419"/>
              <a:ext cx="264769" cy="352897"/>
            </a:xfrm>
            <a:custGeom>
              <a:avLst/>
              <a:gdLst/>
              <a:ahLst/>
              <a:cxnLst/>
              <a:rect l="0" t="0" r="0" b="0"/>
              <a:pathLst>
                <a:path w="264769" h="352897">
                  <a:moveTo>
                    <a:pt x="102698" y="0"/>
                  </a:moveTo>
                  <a:lnTo>
                    <a:pt x="80341" y="5589"/>
                  </a:lnTo>
                  <a:lnTo>
                    <a:pt x="72586" y="10745"/>
                  </a:lnTo>
                  <a:lnTo>
                    <a:pt x="42075" y="54058"/>
                  </a:lnTo>
                  <a:lnTo>
                    <a:pt x="19268" y="116925"/>
                  </a:lnTo>
                  <a:lnTo>
                    <a:pt x="4590" y="172186"/>
                  </a:lnTo>
                  <a:lnTo>
                    <a:pt x="0" y="228161"/>
                  </a:lnTo>
                  <a:lnTo>
                    <a:pt x="7408" y="269075"/>
                  </a:lnTo>
                  <a:lnTo>
                    <a:pt x="23901" y="302774"/>
                  </a:lnTo>
                  <a:lnTo>
                    <a:pt x="44776" y="328097"/>
                  </a:lnTo>
                  <a:lnTo>
                    <a:pt x="62917" y="343133"/>
                  </a:lnTo>
                  <a:lnTo>
                    <a:pt x="88917" y="351375"/>
                  </a:lnTo>
                  <a:lnTo>
                    <a:pt x="130200" y="352896"/>
                  </a:lnTo>
                  <a:lnTo>
                    <a:pt x="153526" y="347526"/>
                  </a:lnTo>
                  <a:lnTo>
                    <a:pt x="207744" y="318452"/>
                  </a:lnTo>
                  <a:lnTo>
                    <a:pt x="233909" y="292448"/>
                  </a:lnTo>
                  <a:lnTo>
                    <a:pt x="255305" y="243814"/>
                  </a:lnTo>
                  <a:lnTo>
                    <a:pt x="264768" y="203003"/>
                  </a:lnTo>
                  <a:lnTo>
                    <a:pt x="258671" y="150410"/>
                  </a:lnTo>
                  <a:lnTo>
                    <a:pt x="241651" y="95153"/>
                  </a:lnTo>
                  <a:lnTo>
                    <a:pt x="230355" y="73876"/>
                  </a:lnTo>
                  <a:lnTo>
                    <a:pt x="199664" y="47756"/>
                  </a:lnTo>
                  <a:lnTo>
                    <a:pt x="177379" y="38772"/>
                  </a:lnTo>
                  <a:lnTo>
                    <a:pt x="144812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28967" y="3236562"/>
              <a:ext cx="291212" cy="368703"/>
            </a:xfrm>
            <a:custGeom>
              <a:avLst/>
              <a:gdLst/>
              <a:ahLst/>
              <a:cxnLst/>
              <a:rect l="0" t="0" r="0" b="0"/>
              <a:pathLst>
                <a:path w="291212" h="368703">
                  <a:moveTo>
                    <a:pt x="56297" y="6215"/>
                  </a:moveTo>
                  <a:lnTo>
                    <a:pt x="27616" y="60090"/>
                  </a:lnTo>
                  <a:lnTo>
                    <a:pt x="0" y="115117"/>
                  </a:lnTo>
                  <a:lnTo>
                    <a:pt x="48" y="113911"/>
                  </a:lnTo>
                  <a:lnTo>
                    <a:pt x="4392" y="103213"/>
                  </a:lnTo>
                  <a:lnTo>
                    <a:pt x="37889" y="40435"/>
                  </a:lnTo>
                  <a:lnTo>
                    <a:pt x="60202" y="17524"/>
                  </a:lnTo>
                  <a:lnTo>
                    <a:pt x="69429" y="10245"/>
                  </a:lnTo>
                  <a:lnTo>
                    <a:pt x="92159" y="2157"/>
                  </a:lnTo>
                  <a:lnTo>
                    <a:pt x="104771" y="0"/>
                  </a:lnTo>
                  <a:lnTo>
                    <a:pt x="128144" y="3843"/>
                  </a:lnTo>
                  <a:lnTo>
                    <a:pt x="139290" y="8143"/>
                  </a:lnTo>
                  <a:lnTo>
                    <a:pt x="154794" y="22279"/>
                  </a:lnTo>
                  <a:lnTo>
                    <a:pt x="174279" y="59951"/>
                  </a:lnTo>
                  <a:lnTo>
                    <a:pt x="174726" y="70115"/>
                  </a:lnTo>
                  <a:lnTo>
                    <a:pt x="168983" y="90767"/>
                  </a:lnTo>
                  <a:lnTo>
                    <a:pt x="146233" y="124215"/>
                  </a:lnTo>
                  <a:lnTo>
                    <a:pt x="132923" y="138988"/>
                  </a:lnTo>
                  <a:lnTo>
                    <a:pt x="131948" y="141524"/>
                  </a:lnTo>
                  <a:lnTo>
                    <a:pt x="134807" y="140874"/>
                  </a:lnTo>
                  <a:lnTo>
                    <a:pt x="140222" y="138102"/>
                  </a:lnTo>
                  <a:lnTo>
                    <a:pt x="155598" y="138141"/>
                  </a:lnTo>
                  <a:lnTo>
                    <a:pt x="214624" y="154104"/>
                  </a:lnTo>
                  <a:lnTo>
                    <a:pt x="234289" y="162021"/>
                  </a:lnTo>
                  <a:lnTo>
                    <a:pt x="273293" y="192863"/>
                  </a:lnTo>
                  <a:lnTo>
                    <a:pt x="289178" y="230234"/>
                  </a:lnTo>
                  <a:lnTo>
                    <a:pt x="291211" y="255517"/>
                  </a:lnTo>
                  <a:lnTo>
                    <a:pt x="282984" y="300345"/>
                  </a:lnTo>
                  <a:lnTo>
                    <a:pt x="267873" y="326811"/>
                  </a:lnTo>
                  <a:lnTo>
                    <a:pt x="252106" y="338995"/>
                  </a:lnTo>
                  <a:lnTo>
                    <a:pt x="192796" y="363821"/>
                  </a:lnTo>
                  <a:lnTo>
                    <a:pt x="171945" y="368702"/>
                  </a:lnTo>
                  <a:lnTo>
                    <a:pt x="129963" y="362303"/>
                  </a:lnTo>
                  <a:lnTo>
                    <a:pt x="98401" y="349979"/>
                  </a:lnTo>
                  <a:lnTo>
                    <a:pt x="35240" y="311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53761" y="2979564"/>
              <a:ext cx="31587" cy="937038"/>
            </a:xfrm>
            <a:custGeom>
              <a:avLst/>
              <a:gdLst/>
              <a:ahLst/>
              <a:cxnLst/>
              <a:rect l="0" t="0" r="0" b="0"/>
              <a:pathLst>
                <a:path w="31587" h="937038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6429"/>
                  </a:lnTo>
                  <a:lnTo>
                    <a:pt x="5589" y="214259"/>
                  </a:lnTo>
                  <a:lnTo>
                    <a:pt x="9066" y="273015"/>
                  </a:lnTo>
                  <a:lnTo>
                    <a:pt x="10095" y="325519"/>
                  </a:lnTo>
                  <a:lnTo>
                    <a:pt x="10443" y="386351"/>
                  </a:lnTo>
                  <a:lnTo>
                    <a:pt x="10503" y="435139"/>
                  </a:lnTo>
                  <a:lnTo>
                    <a:pt x="13644" y="494139"/>
                  </a:lnTo>
                  <a:lnTo>
                    <a:pt x="19593" y="550853"/>
                  </a:lnTo>
                  <a:lnTo>
                    <a:pt x="20768" y="608286"/>
                  </a:lnTo>
                  <a:lnTo>
                    <a:pt x="21000" y="671623"/>
                  </a:lnTo>
                  <a:lnTo>
                    <a:pt x="26635" y="723952"/>
                  </a:lnTo>
                  <a:lnTo>
                    <a:pt x="30608" y="778829"/>
                  </a:lnTo>
                  <a:lnTo>
                    <a:pt x="31296" y="833618"/>
                  </a:lnTo>
                  <a:lnTo>
                    <a:pt x="31500" y="885077"/>
                  </a:lnTo>
                  <a:lnTo>
                    <a:pt x="31586" y="9370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2895747" y="3179606"/>
            <a:ext cx="483901" cy="536954"/>
          </a:xfrm>
          <a:custGeom>
            <a:avLst/>
            <a:gdLst/>
            <a:ahLst/>
            <a:cxnLst/>
            <a:rect l="0" t="0" r="0" b="0"/>
            <a:pathLst>
              <a:path w="483901" h="536954">
                <a:moveTo>
                  <a:pt x="483900" y="0"/>
                </a:moveTo>
                <a:lnTo>
                  <a:pt x="459854" y="9575"/>
                </a:lnTo>
                <a:lnTo>
                  <a:pt x="398779" y="52997"/>
                </a:lnTo>
                <a:lnTo>
                  <a:pt x="344756" y="91668"/>
                </a:lnTo>
                <a:lnTo>
                  <a:pt x="283659" y="123875"/>
                </a:lnTo>
                <a:lnTo>
                  <a:pt x="220670" y="158635"/>
                </a:lnTo>
                <a:lnTo>
                  <a:pt x="160807" y="191946"/>
                </a:lnTo>
                <a:lnTo>
                  <a:pt x="119172" y="212783"/>
                </a:lnTo>
                <a:lnTo>
                  <a:pt x="62167" y="252878"/>
                </a:lnTo>
                <a:lnTo>
                  <a:pt x="12379" y="281738"/>
                </a:lnTo>
                <a:lnTo>
                  <a:pt x="205" y="298353"/>
                </a:lnTo>
                <a:lnTo>
                  <a:pt x="0" y="306526"/>
                </a:lnTo>
                <a:lnTo>
                  <a:pt x="3372" y="314315"/>
                </a:lnTo>
                <a:lnTo>
                  <a:pt x="17648" y="329208"/>
                </a:lnTo>
                <a:lnTo>
                  <a:pt x="72663" y="359308"/>
                </a:lnTo>
                <a:lnTo>
                  <a:pt x="125849" y="381859"/>
                </a:lnTo>
                <a:lnTo>
                  <a:pt x="185799" y="407258"/>
                </a:lnTo>
                <a:lnTo>
                  <a:pt x="241310" y="439170"/>
                </a:lnTo>
                <a:lnTo>
                  <a:pt x="297450" y="462393"/>
                </a:lnTo>
                <a:lnTo>
                  <a:pt x="321485" y="471060"/>
                </a:lnTo>
                <a:lnTo>
                  <a:pt x="379299" y="500849"/>
                </a:lnTo>
                <a:lnTo>
                  <a:pt x="439507" y="522827"/>
                </a:lnTo>
                <a:lnTo>
                  <a:pt x="462843" y="5369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2427535" y="4295626"/>
            <a:ext cx="2341875" cy="586837"/>
            <a:chOff x="2427535" y="4295626"/>
            <a:chExt cx="2341875" cy="586837"/>
          </a:xfrm>
        </p:grpSpPr>
        <p:sp>
          <p:nvSpPr>
            <p:cNvPr id="48" name="Freeform 47"/>
            <p:cNvSpPr/>
            <p:nvPr/>
          </p:nvSpPr>
          <p:spPr>
            <a:xfrm>
              <a:off x="2427535" y="4302850"/>
              <a:ext cx="236175" cy="529731"/>
            </a:xfrm>
            <a:custGeom>
              <a:avLst/>
              <a:gdLst/>
              <a:ahLst/>
              <a:cxnLst/>
              <a:rect l="0" t="0" r="0" b="0"/>
              <a:pathLst>
                <a:path w="236175" h="529731">
                  <a:moveTo>
                    <a:pt x="215118" y="108590"/>
                  </a:moveTo>
                  <a:lnTo>
                    <a:pt x="194874" y="64627"/>
                  </a:lnTo>
                  <a:lnTo>
                    <a:pt x="167792" y="32402"/>
                  </a:lnTo>
                  <a:lnTo>
                    <a:pt x="129860" y="6626"/>
                  </a:lnTo>
                  <a:lnTo>
                    <a:pt x="119675" y="2010"/>
                  </a:lnTo>
                  <a:lnTo>
                    <a:pt x="98999" y="0"/>
                  </a:lnTo>
                  <a:lnTo>
                    <a:pt x="79281" y="4176"/>
                  </a:lnTo>
                  <a:lnTo>
                    <a:pt x="47559" y="25921"/>
                  </a:lnTo>
                  <a:lnTo>
                    <a:pt x="34192" y="40262"/>
                  </a:lnTo>
                  <a:lnTo>
                    <a:pt x="8503" y="99703"/>
                  </a:lnTo>
                  <a:lnTo>
                    <a:pt x="0" y="137022"/>
                  </a:lnTo>
                  <a:lnTo>
                    <a:pt x="3303" y="187906"/>
                  </a:lnTo>
                  <a:lnTo>
                    <a:pt x="6334" y="216371"/>
                  </a:lnTo>
                  <a:lnTo>
                    <a:pt x="21194" y="245550"/>
                  </a:lnTo>
                  <a:lnTo>
                    <a:pt x="54024" y="283615"/>
                  </a:lnTo>
                  <a:lnTo>
                    <a:pt x="63268" y="287274"/>
                  </a:lnTo>
                  <a:lnTo>
                    <a:pt x="86018" y="288221"/>
                  </a:lnTo>
                  <a:lnTo>
                    <a:pt x="119544" y="282177"/>
                  </a:lnTo>
                  <a:lnTo>
                    <a:pt x="146115" y="267388"/>
                  </a:lnTo>
                  <a:lnTo>
                    <a:pt x="196264" y="210017"/>
                  </a:lnTo>
                  <a:lnTo>
                    <a:pt x="207842" y="188165"/>
                  </a:lnTo>
                  <a:lnTo>
                    <a:pt x="207927" y="189716"/>
                  </a:lnTo>
                  <a:lnTo>
                    <a:pt x="205248" y="234189"/>
                  </a:lnTo>
                  <a:lnTo>
                    <a:pt x="205889" y="293754"/>
                  </a:lnTo>
                  <a:lnTo>
                    <a:pt x="216067" y="350580"/>
                  </a:lnTo>
                  <a:lnTo>
                    <a:pt x="223754" y="406865"/>
                  </a:lnTo>
                  <a:lnTo>
                    <a:pt x="232508" y="463043"/>
                  </a:lnTo>
                  <a:lnTo>
                    <a:pt x="235450" y="509842"/>
                  </a:lnTo>
                  <a:lnTo>
                    <a:pt x="236174" y="5297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842694" y="4800994"/>
              <a:ext cx="1" cy="42116"/>
            </a:xfrm>
            <a:custGeom>
              <a:avLst/>
              <a:gdLst/>
              <a:ahLst/>
              <a:cxnLst/>
              <a:rect l="0" t="0" r="0" b="0"/>
              <a:pathLst>
                <a:path w="1" h="42116">
                  <a:moveTo>
                    <a:pt x="0" y="0"/>
                  </a:move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41386" y="4518188"/>
              <a:ext cx="246433" cy="362934"/>
            </a:xfrm>
            <a:custGeom>
              <a:avLst/>
              <a:gdLst/>
              <a:ahLst/>
              <a:cxnLst/>
              <a:rect l="0" t="0" r="0" b="0"/>
              <a:pathLst>
                <a:path w="246433" h="362934">
                  <a:moveTo>
                    <a:pt x="143463" y="9065"/>
                  </a:moveTo>
                  <a:lnTo>
                    <a:pt x="105985" y="732"/>
                  </a:lnTo>
                  <a:lnTo>
                    <a:pt x="93912" y="0"/>
                  </a:lnTo>
                  <a:lnTo>
                    <a:pt x="74257" y="5426"/>
                  </a:lnTo>
                  <a:lnTo>
                    <a:pt x="57723" y="16807"/>
                  </a:lnTo>
                  <a:lnTo>
                    <a:pt x="20894" y="62728"/>
                  </a:lnTo>
                  <a:lnTo>
                    <a:pt x="12949" y="86338"/>
                  </a:lnTo>
                  <a:lnTo>
                    <a:pt x="194" y="147360"/>
                  </a:lnTo>
                  <a:lnTo>
                    <a:pt x="0" y="207655"/>
                  </a:lnTo>
                  <a:lnTo>
                    <a:pt x="10880" y="264972"/>
                  </a:lnTo>
                  <a:lnTo>
                    <a:pt x="25464" y="311779"/>
                  </a:lnTo>
                  <a:lnTo>
                    <a:pt x="56362" y="352190"/>
                  </a:lnTo>
                  <a:lnTo>
                    <a:pt x="76286" y="360437"/>
                  </a:lnTo>
                  <a:lnTo>
                    <a:pt x="99569" y="362933"/>
                  </a:lnTo>
                  <a:lnTo>
                    <a:pt x="121615" y="360142"/>
                  </a:lnTo>
                  <a:lnTo>
                    <a:pt x="153757" y="346405"/>
                  </a:lnTo>
                  <a:lnTo>
                    <a:pt x="194890" y="312397"/>
                  </a:lnTo>
                  <a:lnTo>
                    <a:pt x="218102" y="282215"/>
                  </a:lnTo>
                  <a:lnTo>
                    <a:pt x="240929" y="230086"/>
                  </a:lnTo>
                  <a:lnTo>
                    <a:pt x="246432" y="192966"/>
                  </a:lnTo>
                  <a:lnTo>
                    <a:pt x="239885" y="146907"/>
                  </a:lnTo>
                  <a:lnTo>
                    <a:pt x="229485" y="115808"/>
                  </a:lnTo>
                  <a:lnTo>
                    <a:pt x="218350" y="99011"/>
                  </a:lnTo>
                  <a:lnTo>
                    <a:pt x="202483" y="86866"/>
                  </a:lnTo>
                  <a:lnTo>
                    <a:pt x="184902" y="78738"/>
                  </a:lnTo>
                  <a:lnTo>
                    <a:pt x="153992" y="72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11847" y="4502898"/>
              <a:ext cx="295672" cy="379565"/>
            </a:xfrm>
            <a:custGeom>
              <a:avLst/>
              <a:gdLst/>
              <a:ahLst/>
              <a:cxnLst/>
              <a:rect l="0" t="0" r="0" b="0"/>
              <a:pathLst>
                <a:path w="295672" h="379565">
                  <a:moveTo>
                    <a:pt x="46743" y="3299"/>
                  </a:moveTo>
                  <a:lnTo>
                    <a:pt x="19232" y="57174"/>
                  </a:lnTo>
                  <a:lnTo>
                    <a:pt x="0" y="119437"/>
                  </a:lnTo>
                  <a:lnTo>
                    <a:pt x="373" y="119329"/>
                  </a:lnTo>
                  <a:lnTo>
                    <a:pt x="24624" y="65250"/>
                  </a:lnTo>
                  <a:lnTo>
                    <a:pt x="51906" y="32520"/>
                  </a:lnTo>
                  <a:lnTo>
                    <a:pt x="89877" y="6644"/>
                  </a:lnTo>
                  <a:lnTo>
                    <a:pt x="100066" y="2020"/>
                  </a:lnTo>
                  <a:lnTo>
                    <a:pt x="120745" y="0"/>
                  </a:lnTo>
                  <a:lnTo>
                    <a:pt x="131173" y="1100"/>
                  </a:lnTo>
                  <a:lnTo>
                    <a:pt x="139294" y="5342"/>
                  </a:lnTo>
                  <a:lnTo>
                    <a:pt x="151438" y="19415"/>
                  </a:lnTo>
                  <a:lnTo>
                    <a:pt x="157615" y="40487"/>
                  </a:lnTo>
                  <a:lnTo>
                    <a:pt x="159191" y="64280"/>
                  </a:lnTo>
                  <a:lnTo>
                    <a:pt x="155992" y="86554"/>
                  </a:lnTo>
                  <a:lnTo>
                    <a:pt x="147551" y="105031"/>
                  </a:lnTo>
                  <a:lnTo>
                    <a:pt x="123068" y="135958"/>
                  </a:lnTo>
                  <a:lnTo>
                    <a:pt x="122193" y="139701"/>
                  </a:lnTo>
                  <a:lnTo>
                    <a:pt x="125119" y="141027"/>
                  </a:lnTo>
                  <a:lnTo>
                    <a:pt x="137729" y="141720"/>
                  </a:lnTo>
                  <a:lnTo>
                    <a:pt x="200801" y="152095"/>
                  </a:lnTo>
                  <a:lnTo>
                    <a:pt x="247893" y="179882"/>
                  </a:lnTo>
                  <a:lnTo>
                    <a:pt x="262095" y="196424"/>
                  </a:lnTo>
                  <a:lnTo>
                    <a:pt x="290698" y="247100"/>
                  </a:lnTo>
                  <a:lnTo>
                    <a:pt x="295671" y="284416"/>
                  </a:lnTo>
                  <a:lnTo>
                    <a:pt x="292689" y="307224"/>
                  </a:lnTo>
                  <a:lnTo>
                    <a:pt x="284344" y="325940"/>
                  </a:lnTo>
                  <a:lnTo>
                    <a:pt x="259923" y="357019"/>
                  </a:lnTo>
                  <a:lnTo>
                    <a:pt x="233910" y="373007"/>
                  </a:lnTo>
                  <a:lnTo>
                    <a:pt x="198386" y="379564"/>
                  </a:lnTo>
                  <a:lnTo>
                    <a:pt x="152867" y="373374"/>
                  </a:lnTo>
                  <a:lnTo>
                    <a:pt x="113200" y="364006"/>
                  </a:lnTo>
                  <a:lnTo>
                    <a:pt x="88857" y="361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00787" y="4558839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18890" y="15641"/>
                  </a:lnTo>
                  <a:lnTo>
                    <a:pt x="72718" y="34844"/>
                  </a:lnTo>
                  <a:lnTo>
                    <a:pt x="18834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27171" y="4295626"/>
              <a:ext cx="1" cy="410613"/>
            </a:xfrm>
            <a:custGeom>
              <a:avLst/>
              <a:gdLst/>
              <a:ahLst/>
              <a:cxnLst/>
              <a:rect l="0" t="0" r="0" b="0"/>
              <a:pathLst>
                <a:path w="1" h="410613">
                  <a:moveTo>
                    <a:pt x="0" y="0"/>
                  </a:moveTo>
                  <a:lnTo>
                    <a:pt x="0" y="48932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0" y="200219"/>
                  </a:lnTo>
                  <a:lnTo>
                    <a:pt x="0" y="252737"/>
                  </a:lnTo>
                  <a:lnTo>
                    <a:pt x="0" y="302223"/>
                  </a:lnTo>
                  <a:lnTo>
                    <a:pt x="0" y="36086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232455" y="468518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00911" y="4348269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1464" y="58617"/>
                  </a:lnTo>
                  <a:lnTo>
                    <a:pt x="6023" y="104586"/>
                  </a:lnTo>
                  <a:lnTo>
                    <a:pt x="9194" y="160840"/>
                  </a:lnTo>
                  <a:lnTo>
                    <a:pt x="10133" y="216372"/>
                  </a:lnTo>
                  <a:lnTo>
                    <a:pt x="4823" y="269871"/>
                  </a:lnTo>
                  <a:lnTo>
                    <a:pt x="1429" y="32276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38850" y="4379855"/>
              <a:ext cx="230560" cy="442198"/>
            </a:xfrm>
            <a:custGeom>
              <a:avLst/>
              <a:gdLst/>
              <a:ahLst/>
              <a:cxnLst/>
              <a:rect l="0" t="0" r="0" b="0"/>
              <a:pathLst>
                <a:path w="230560" h="442198">
                  <a:moveTo>
                    <a:pt x="9461" y="0"/>
                  </a:moveTo>
                  <a:lnTo>
                    <a:pt x="2225" y="27556"/>
                  </a:lnTo>
                  <a:lnTo>
                    <a:pt x="2702" y="80659"/>
                  </a:lnTo>
                  <a:lnTo>
                    <a:pt x="5287" y="103698"/>
                  </a:lnTo>
                  <a:lnTo>
                    <a:pt x="2536" y="125637"/>
                  </a:lnTo>
                  <a:lnTo>
                    <a:pt x="1335" y="128211"/>
                  </a:lnTo>
                  <a:lnTo>
                    <a:pt x="0" y="118594"/>
                  </a:lnTo>
                  <a:lnTo>
                    <a:pt x="5646" y="104961"/>
                  </a:lnTo>
                  <a:lnTo>
                    <a:pt x="36422" y="54809"/>
                  </a:lnTo>
                  <a:lnTo>
                    <a:pt x="44982" y="47068"/>
                  </a:lnTo>
                  <a:lnTo>
                    <a:pt x="55368" y="43076"/>
                  </a:lnTo>
                  <a:lnTo>
                    <a:pt x="79387" y="41761"/>
                  </a:lnTo>
                  <a:lnTo>
                    <a:pt x="90003" y="45388"/>
                  </a:lnTo>
                  <a:lnTo>
                    <a:pt x="108038" y="58777"/>
                  </a:lnTo>
                  <a:lnTo>
                    <a:pt x="125757" y="86046"/>
                  </a:lnTo>
                  <a:lnTo>
                    <a:pt x="145932" y="140229"/>
                  </a:lnTo>
                  <a:lnTo>
                    <a:pt x="154701" y="193686"/>
                  </a:lnTo>
                  <a:lnTo>
                    <a:pt x="156433" y="256541"/>
                  </a:lnTo>
                  <a:lnTo>
                    <a:pt x="153655" y="312110"/>
                  </a:lnTo>
                  <a:lnTo>
                    <a:pt x="137720" y="368004"/>
                  </a:lnTo>
                  <a:lnTo>
                    <a:pt x="119083" y="398767"/>
                  </a:lnTo>
                  <a:lnTo>
                    <a:pt x="91854" y="422049"/>
                  </a:lnTo>
                  <a:lnTo>
                    <a:pt x="71817" y="432462"/>
                  </a:lnTo>
                  <a:lnTo>
                    <a:pt x="51212" y="434751"/>
                  </a:lnTo>
                  <a:lnTo>
                    <a:pt x="40804" y="433723"/>
                  </a:lnTo>
                  <a:lnTo>
                    <a:pt x="32696" y="429528"/>
                  </a:lnTo>
                  <a:lnTo>
                    <a:pt x="20567" y="415510"/>
                  </a:lnTo>
                  <a:lnTo>
                    <a:pt x="7162" y="387886"/>
                  </a:lnTo>
                  <a:lnTo>
                    <a:pt x="1370" y="351885"/>
                  </a:lnTo>
                  <a:lnTo>
                    <a:pt x="5244" y="317172"/>
                  </a:lnTo>
                  <a:lnTo>
                    <a:pt x="13825" y="298502"/>
                  </a:lnTo>
                  <a:lnTo>
                    <a:pt x="19389" y="290249"/>
                  </a:lnTo>
                  <a:lnTo>
                    <a:pt x="26608" y="285916"/>
                  </a:lnTo>
                  <a:lnTo>
                    <a:pt x="43988" y="284221"/>
                  </a:lnTo>
                  <a:lnTo>
                    <a:pt x="73503" y="289844"/>
                  </a:lnTo>
                  <a:lnTo>
                    <a:pt x="98886" y="304508"/>
                  </a:lnTo>
                  <a:lnTo>
                    <a:pt x="156788" y="358074"/>
                  </a:lnTo>
                  <a:lnTo>
                    <a:pt x="205989" y="416173"/>
                  </a:lnTo>
                  <a:lnTo>
                    <a:pt x="230559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4927336" y="2680591"/>
            <a:ext cx="3821846" cy="1929144"/>
            <a:chOff x="4927336" y="2680591"/>
            <a:chExt cx="3821846" cy="1929144"/>
          </a:xfrm>
        </p:grpSpPr>
        <p:sp>
          <p:nvSpPr>
            <p:cNvPr id="58" name="Freeform 57"/>
            <p:cNvSpPr/>
            <p:nvPr/>
          </p:nvSpPr>
          <p:spPr>
            <a:xfrm>
              <a:off x="4927336" y="3090835"/>
              <a:ext cx="1683260" cy="1518900"/>
            </a:xfrm>
            <a:custGeom>
              <a:avLst/>
              <a:gdLst/>
              <a:ahLst/>
              <a:cxnLst/>
              <a:rect l="0" t="0" r="0" b="0"/>
              <a:pathLst>
                <a:path w="1683260" h="1518900">
                  <a:moveTo>
                    <a:pt x="0" y="1499590"/>
                  </a:moveTo>
                  <a:lnTo>
                    <a:pt x="16768" y="1510768"/>
                  </a:lnTo>
                  <a:lnTo>
                    <a:pt x="49552" y="1517720"/>
                  </a:lnTo>
                  <a:lnTo>
                    <a:pt x="101382" y="1518899"/>
                  </a:lnTo>
                  <a:lnTo>
                    <a:pt x="152867" y="1509079"/>
                  </a:lnTo>
                  <a:lnTo>
                    <a:pt x="201662" y="1499282"/>
                  </a:lnTo>
                  <a:lnTo>
                    <a:pt x="253164" y="1485851"/>
                  </a:lnTo>
                  <a:lnTo>
                    <a:pt x="305469" y="1467053"/>
                  </a:lnTo>
                  <a:lnTo>
                    <a:pt x="364366" y="1439740"/>
                  </a:lnTo>
                  <a:lnTo>
                    <a:pt x="424267" y="1398514"/>
                  </a:lnTo>
                  <a:lnTo>
                    <a:pt x="483337" y="1365627"/>
                  </a:lnTo>
                  <a:lnTo>
                    <a:pt x="538331" y="1324062"/>
                  </a:lnTo>
                  <a:lnTo>
                    <a:pt x="600246" y="1281996"/>
                  </a:lnTo>
                  <a:lnTo>
                    <a:pt x="663109" y="1223315"/>
                  </a:lnTo>
                  <a:lnTo>
                    <a:pt x="722813" y="1160636"/>
                  </a:lnTo>
                  <a:lnTo>
                    <a:pt x="772082" y="1098411"/>
                  </a:lnTo>
                  <a:lnTo>
                    <a:pt x="813034" y="1043475"/>
                  </a:lnTo>
                  <a:lnTo>
                    <a:pt x="845596" y="983396"/>
                  </a:lnTo>
                  <a:lnTo>
                    <a:pt x="871948" y="931011"/>
                  </a:lnTo>
                  <a:lnTo>
                    <a:pt x="897577" y="874457"/>
                  </a:lnTo>
                  <a:lnTo>
                    <a:pt x="918914" y="816103"/>
                  </a:lnTo>
                  <a:lnTo>
                    <a:pt x="936961" y="762709"/>
                  </a:lnTo>
                  <a:lnTo>
                    <a:pt x="951060" y="709325"/>
                  </a:lnTo>
                  <a:lnTo>
                    <a:pt x="966279" y="656926"/>
                  </a:lnTo>
                  <a:lnTo>
                    <a:pt x="987484" y="598916"/>
                  </a:lnTo>
                  <a:lnTo>
                    <a:pt x="1003284" y="541790"/>
                  </a:lnTo>
                  <a:lnTo>
                    <a:pt x="1021207" y="479750"/>
                  </a:lnTo>
                  <a:lnTo>
                    <a:pt x="1040881" y="425314"/>
                  </a:lnTo>
                  <a:lnTo>
                    <a:pt x="1067297" y="368982"/>
                  </a:lnTo>
                  <a:lnTo>
                    <a:pt x="1119164" y="307334"/>
                  </a:lnTo>
                  <a:lnTo>
                    <a:pt x="1174255" y="254809"/>
                  </a:lnTo>
                  <a:lnTo>
                    <a:pt x="1236716" y="205297"/>
                  </a:lnTo>
                  <a:lnTo>
                    <a:pt x="1294262" y="177989"/>
                  </a:lnTo>
                  <a:lnTo>
                    <a:pt x="1343212" y="159643"/>
                  </a:lnTo>
                  <a:lnTo>
                    <a:pt x="1397335" y="139425"/>
                  </a:lnTo>
                  <a:lnTo>
                    <a:pt x="1457461" y="124166"/>
                  </a:lnTo>
                  <a:lnTo>
                    <a:pt x="1515612" y="109887"/>
                  </a:lnTo>
                  <a:lnTo>
                    <a:pt x="1578993" y="92288"/>
                  </a:lnTo>
                  <a:lnTo>
                    <a:pt x="1605276" y="85265"/>
                  </a:lnTo>
                  <a:lnTo>
                    <a:pt x="1611817" y="79415"/>
                  </a:lnTo>
                  <a:lnTo>
                    <a:pt x="1613838" y="72005"/>
                  </a:lnTo>
                  <a:lnTo>
                    <a:pt x="1612846" y="63556"/>
                  </a:lnTo>
                  <a:lnTo>
                    <a:pt x="1602384" y="47928"/>
                  </a:lnTo>
                  <a:lnTo>
                    <a:pt x="1594681" y="40486"/>
                  </a:lnTo>
                  <a:lnTo>
                    <a:pt x="1542631" y="20135"/>
                  </a:lnTo>
                  <a:lnTo>
                    <a:pt x="1481489" y="0"/>
                  </a:lnTo>
                  <a:lnTo>
                    <a:pt x="1536637" y="27080"/>
                  </a:lnTo>
                  <a:lnTo>
                    <a:pt x="1589735" y="60890"/>
                  </a:lnTo>
                  <a:lnTo>
                    <a:pt x="1652969" y="94421"/>
                  </a:lnTo>
                  <a:lnTo>
                    <a:pt x="1674029" y="102200"/>
                  </a:lnTo>
                  <a:lnTo>
                    <a:pt x="1679879" y="109422"/>
                  </a:lnTo>
                  <a:lnTo>
                    <a:pt x="1683259" y="129924"/>
                  </a:lnTo>
                  <a:lnTo>
                    <a:pt x="1677743" y="148395"/>
                  </a:lnTo>
                  <a:lnTo>
                    <a:pt x="1672996" y="156597"/>
                  </a:lnTo>
                  <a:lnTo>
                    <a:pt x="1658363" y="168829"/>
                  </a:lnTo>
                  <a:lnTo>
                    <a:pt x="1596761" y="213476"/>
                  </a:lnTo>
                  <a:lnTo>
                    <a:pt x="1573009" y="229593"/>
                  </a:lnTo>
                  <a:lnTo>
                    <a:pt x="1537161" y="2677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99439" y="2680591"/>
              <a:ext cx="344209" cy="541130"/>
            </a:xfrm>
            <a:custGeom>
              <a:avLst/>
              <a:gdLst/>
              <a:ahLst/>
              <a:cxnLst/>
              <a:rect l="0" t="0" r="0" b="0"/>
              <a:pathLst>
                <a:path w="344209" h="541130">
                  <a:moveTo>
                    <a:pt x="312623" y="151574"/>
                  </a:moveTo>
                  <a:lnTo>
                    <a:pt x="293495" y="98869"/>
                  </a:lnTo>
                  <a:lnTo>
                    <a:pt x="262820" y="55192"/>
                  </a:lnTo>
                  <a:lnTo>
                    <a:pt x="231056" y="30340"/>
                  </a:lnTo>
                  <a:lnTo>
                    <a:pt x="178401" y="9387"/>
                  </a:lnTo>
                  <a:lnTo>
                    <a:pt x="136893" y="0"/>
                  </a:lnTo>
                  <a:lnTo>
                    <a:pt x="84065" y="6124"/>
                  </a:lnTo>
                  <a:lnTo>
                    <a:pt x="62472" y="13230"/>
                  </a:lnTo>
                  <a:lnTo>
                    <a:pt x="45077" y="24187"/>
                  </a:lnTo>
                  <a:lnTo>
                    <a:pt x="32667" y="39976"/>
                  </a:lnTo>
                  <a:lnTo>
                    <a:pt x="11374" y="91298"/>
                  </a:lnTo>
                  <a:lnTo>
                    <a:pt x="0" y="153533"/>
                  </a:lnTo>
                  <a:lnTo>
                    <a:pt x="845" y="198558"/>
                  </a:lnTo>
                  <a:lnTo>
                    <a:pt x="6769" y="222759"/>
                  </a:lnTo>
                  <a:lnTo>
                    <a:pt x="36227" y="277585"/>
                  </a:lnTo>
                  <a:lnTo>
                    <a:pt x="52909" y="292587"/>
                  </a:lnTo>
                  <a:lnTo>
                    <a:pt x="92215" y="311750"/>
                  </a:lnTo>
                  <a:lnTo>
                    <a:pt x="128904" y="317577"/>
                  </a:lnTo>
                  <a:lnTo>
                    <a:pt x="169411" y="313714"/>
                  </a:lnTo>
                  <a:lnTo>
                    <a:pt x="216613" y="293523"/>
                  </a:lnTo>
                  <a:lnTo>
                    <a:pt x="247910" y="272662"/>
                  </a:lnTo>
                  <a:lnTo>
                    <a:pt x="287391" y="224582"/>
                  </a:lnTo>
                  <a:lnTo>
                    <a:pt x="306426" y="183976"/>
                  </a:lnTo>
                  <a:lnTo>
                    <a:pt x="308491" y="186044"/>
                  </a:lnTo>
                  <a:lnTo>
                    <a:pt x="315379" y="245313"/>
                  </a:lnTo>
                  <a:lnTo>
                    <a:pt x="327206" y="305011"/>
                  </a:lnTo>
                  <a:lnTo>
                    <a:pt x="331762" y="363934"/>
                  </a:lnTo>
                  <a:lnTo>
                    <a:pt x="333111" y="420256"/>
                  </a:lnTo>
                  <a:lnTo>
                    <a:pt x="340803" y="483284"/>
                  </a:lnTo>
                  <a:lnTo>
                    <a:pt x="344208" y="541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654218" y="3137492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824954" y="2779523"/>
              <a:ext cx="319712" cy="407730"/>
            </a:xfrm>
            <a:custGeom>
              <a:avLst/>
              <a:gdLst/>
              <a:ahLst/>
              <a:cxnLst/>
              <a:rect l="0" t="0" r="0" b="0"/>
              <a:pathLst>
                <a:path w="319712" h="407730">
                  <a:moveTo>
                    <a:pt x="145119" y="0"/>
                  </a:moveTo>
                  <a:lnTo>
                    <a:pt x="105431" y="19150"/>
                  </a:lnTo>
                  <a:lnTo>
                    <a:pt x="73308" y="52727"/>
                  </a:lnTo>
                  <a:lnTo>
                    <a:pt x="40900" y="109115"/>
                  </a:lnTo>
                  <a:lnTo>
                    <a:pt x="22211" y="159062"/>
                  </a:lnTo>
                  <a:lnTo>
                    <a:pt x="5417" y="217163"/>
                  </a:lnTo>
                  <a:lnTo>
                    <a:pt x="0" y="257107"/>
                  </a:lnTo>
                  <a:lnTo>
                    <a:pt x="6575" y="304120"/>
                  </a:lnTo>
                  <a:lnTo>
                    <a:pt x="22259" y="347202"/>
                  </a:lnTo>
                  <a:lnTo>
                    <a:pt x="47540" y="383918"/>
                  </a:lnTo>
                  <a:lnTo>
                    <a:pt x="73702" y="400883"/>
                  </a:lnTo>
                  <a:lnTo>
                    <a:pt x="109271" y="407729"/>
                  </a:lnTo>
                  <a:lnTo>
                    <a:pt x="143855" y="404168"/>
                  </a:lnTo>
                  <a:lnTo>
                    <a:pt x="195389" y="384079"/>
                  </a:lnTo>
                  <a:lnTo>
                    <a:pt x="247509" y="354461"/>
                  </a:lnTo>
                  <a:lnTo>
                    <a:pt x="286356" y="315162"/>
                  </a:lnTo>
                  <a:lnTo>
                    <a:pt x="309279" y="278475"/>
                  </a:lnTo>
                  <a:lnTo>
                    <a:pt x="319711" y="237969"/>
                  </a:lnTo>
                  <a:lnTo>
                    <a:pt x="314830" y="176294"/>
                  </a:lnTo>
                  <a:lnTo>
                    <a:pt x="304717" y="139193"/>
                  </a:lnTo>
                  <a:lnTo>
                    <a:pt x="286254" y="107143"/>
                  </a:lnTo>
                  <a:lnTo>
                    <a:pt x="259076" y="83479"/>
                  </a:lnTo>
                  <a:lnTo>
                    <a:pt x="239050" y="72976"/>
                  </a:lnTo>
                  <a:lnTo>
                    <a:pt x="176704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239163" y="2790051"/>
              <a:ext cx="386959" cy="379027"/>
            </a:xfrm>
            <a:custGeom>
              <a:avLst/>
              <a:gdLst/>
              <a:ahLst/>
              <a:cxnLst/>
              <a:rect l="0" t="0" r="0" b="0"/>
              <a:pathLst>
                <a:path w="386959" h="379027">
                  <a:moveTo>
                    <a:pt x="78350" y="0"/>
                  </a:moveTo>
                  <a:lnTo>
                    <a:pt x="43603" y="61111"/>
                  </a:lnTo>
                  <a:lnTo>
                    <a:pt x="22706" y="115543"/>
                  </a:lnTo>
                  <a:lnTo>
                    <a:pt x="11820" y="147319"/>
                  </a:lnTo>
                  <a:lnTo>
                    <a:pt x="8260" y="150855"/>
                  </a:lnTo>
                  <a:lnTo>
                    <a:pt x="4717" y="149704"/>
                  </a:lnTo>
                  <a:lnTo>
                    <a:pt x="1185" y="145426"/>
                  </a:lnTo>
                  <a:lnTo>
                    <a:pt x="0" y="139065"/>
                  </a:lnTo>
                  <a:lnTo>
                    <a:pt x="1804" y="122638"/>
                  </a:lnTo>
                  <a:lnTo>
                    <a:pt x="9624" y="106759"/>
                  </a:lnTo>
                  <a:lnTo>
                    <a:pt x="54074" y="56239"/>
                  </a:lnTo>
                  <a:lnTo>
                    <a:pt x="90322" y="29263"/>
                  </a:lnTo>
                  <a:lnTo>
                    <a:pt x="110576" y="19635"/>
                  </a:lnTo>
                  <a:lnTo>
                    <a:pt x="152889" y="13227"/>
                  </a:lnTo>
                  <a:lnTo>
                    <a:pt x="176209" y="17967"/>
                  </a:lnTo>
                  <a:lnTo>
                    <a:pt x="202492" y="33790"/>
                  </a:lnTo>
                  <a:lnTo>
                    <a:pt x="225097" y="56416"/>
                  </a:lnTo>
                  <a:lnTo>
                    <a:pt x="238328" y="76547"/>
                  </a:lnTo>
                  <a:lnTo>
                    <a:pt x="248107" y="101091"/>
                  </a:lnTo>
                  <a:lnTo>
                    <a:pt x="250114" y="124478"/>
                  </a:lnTo>
                  <a:lnTo>
                    <a:pt x="245936" y="145401"/>
                  </a:lnTo>
                  <a:lnTo>
                    <a:pt x="230430" y="170334"/>
                  </a:lnTo>
                  <a:lnTo>
                    <a:pt x="217691" y="185279"/>
                  </a:lnTo>
                  <a:lnTo>
                    <a:pt x="216868" y="189030"/>
                  </a:lnTo>
                  <a:lnTo>
                    <a:pt x="219827" y="190361"/>
                  </a:lnTo>
                  <a:lnTo>
                    <a:pt x="266563" y="190795"/>
                  </a:lnTo>
                  <a:lnTo>
                    <a:pt x="320333" y="204182"/>
                  </a:lnTo>
                  <a:lnTo>
                    <a:pt x="346450" y="219856"/>
                  </a:lnTo>
                  <a:lnTo>
                    <a:pt x="369007" y="239318"/>
                  </a:lnTo>
                  <a:lnTo>
                    <a:pt x="384919" y="265491"/>
                  </a:lnTo>
                  <a:lnTo>
                    <a:pt x="386958" y="285282"/>
                  </a:lnTo>
                  <a:lnTo>
                    <a:pt x="382795" y="305777"/>
                  </a:lnTo>
                  <a:lnTo>
                    <a:pt x="373146" y="326584"/>
                  </a:lnTo>
                  <a:lnTo>
                    <a:pt x="348970" y="352440"/>
                  </a:lnTo>
                  <a:lnTo>
                    <a:pt x="319581" y="369329"/>
                  </a:lnTo>
                  <a:lnTo>
                    <a:pt x="277467" y="376153"/>
                  </a:lnTo>
                  <a:lnTo>
                    <a:pt x="219241" y="372393"/>
                  </a:lnTo>
                  <a:lnTo>
                    <a:pt x="162578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96165" y="3716559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14282" y="0"/>
                  </a:lnTo>
                  <a:lnTo>
                    <a:pt x="166437" y="0"/>
                  </a:lnTo>
                  <a:lnTo>
                    <a:pt x="115216" y="0"/>
                  </a:lnTo>
                  <a:lnTo>
                    <a:pt x="5987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454636" y="3484932"/>
              <a:ext cx="31126" cy="389556"/>
            </a:xfrm>
            <a:custGeom>
              <a:avLst/>
              <a:gdLst/>
              <a:ahLst/>
              <a:cxnLst/>
              <a:rect l="0" t="0" r="0" b="0"/>
              <a:pathLst>
                <a:path w="31126" h="389556">
                  <a:moveTo>
                    <a:pt x="31125" y="0"/>
                  </a:moveTo>
                  <a:lnTo>
                    <a:pt x="15484" y="17981"/>
                  </a:lnTo>
                  <a:lnTo>
                    <a:pt x="7406" y="34898"/>
                  </a:lnTo>
                  <a:lnTo>
                    <a:pt x="1094" y="92335"/>
                  </a:lnTo>
                  <a:lnTo>
                    <a:pt x="0" y="149801"/>
                  </a:lnTo>
                  <a:lnTo>
                    <a:pt x="846" y="210112"/>
                  </a:lnTo>
                  <a:lnTo>
                    <a:pt x="6816" y="264377"/>
                  </a:lnTo>
                  <a:lnTo>
                    <a:pt x="9426" y="325227"/>
                  </a:lnTo>
                  <a:lnTo>
                    <a:pt x="9878" y="361916"/>
                  </a:lnTo>
                  <a:lnTo>
                    <a:pt x="1006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06860" y="3748145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959544" y="346387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2724" y="37478"/>
                  </a:lnTo>
                  <a:lnTo>
                    <a:pt x="10963" y="100080"/>
                  </a:lnTo>
                  <a:lnTo>
                    <a:pt x="10722" y="142356"/>
                  </a:lnTo>
                  <a:lnTo>
                    <a:pt x="10615" y="186102"/>
                  </a:lnTo>
                  <a:lnTo>
                    <a:pt x="9385" y="243615"/>
                  </a:lnTo>
                  <a:lnTo>
                    <a:pt x="4470" y="295361"/>
                  </a:lnTo>
                  <a:lnTo>
                    <a:pt x="5865" y="34547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239183" y="3439475"/>
              <a:ext cx="288901" cy="421430"/>
            </a:xfrm>
            <a:custGeom>
              <a:avLst/>
              <a:gdLst/>
              <a:ahLst/>
              <a:cxnLst/>
              <a:rect l="0" t="0" r="0" b="0"/>
              <a:pathLst>
                <a:path w="288901" h="421430">
                  <a:moveTo>
                    <a:pt x="46744" y="24400"/>
                  </a:moveTo>
                  <a:lnTo>
                    <a:pt x="19233" y="78275"/>
                  </a:lnTo>
                  <a:lnTo>
                    <a:pt x="1195" y="129847"/>
                  </a:lnTo>
                  <a:lnTo>
                    <a:pt x="0" y="130963"/>
                  </a:lnTo>
                  <a:lnTo>
                    <a:pt x="9379" y="86815"/>
                  </a:lnTo>
                  <a:lnTo>
                    <a:pt x="24625" y="61351"/>
                  </a:lnTo>
                  <a:lnTo>
                    <a:pt x="64507" y="17544"/>
                  </a:lnTo>
                  <a:lnTo>
                    <a:pt x="91002" y="1962"/>
                  </a:lnTo>
                  <a:lnTo>
                    <a:pt x="113987" y="0"/>
                  </a:lnTo>
                  <a:lnTo>
                    <a:pt x="126668" y="1114"/>
                  </a:lnTo>
                  <a:lnTo>
                    <a:pt x="150116" y="11711"/>
                  </a:lnTo>
                  <a:lnTo>
                    <a:pt x="171066" y="29289"/>
                  </a:lnTo>
                  <a:lnTo>
                    <a:pt x="194844" y="65493"/>
                  </a:lnTo>
                  <a:lnTo>
                    <a:pt x="213952" y="122768"/>
                  </a:lnTo>
                  <a:lnTo>
                    <a:pt x="219325" y="155857"/>
                  </a:lnTo>
                  <a:lnTo>
                    <a:pt x="215773" y="207370"/>
                  </a:lnTo>
                  <a:lnTo>
                    <a:pt x="207311" y="257338"/>
                  </a:lnTo>
                  <a:lnTo>
                    <a:pt x="190852" y="309969"/>
                  </a:lnTo>
                  <a:lnTo>
                    <a:pt x="165417" y="365078"/>
                  </a:lnTo>
                  <a:lnTo>
                    <a:pt x="139228" y="395833"/>
                  </a:lnTo>
                  <a:lnTo>
                    <a:pt x="109243" y="414175"/>
                  </a:lnTo>
                  <a:lnTo>
                    <a:pt x="72541" y="421429"/>
                  </a:lnTo>
                  <a:lnTo>
                    <a:pt x="51970" y="416887"/>
                  </a:lnTo>
                  <a:lnTo>
                    <a:pt x="43209" y="412400"/>
                  </a:lnTo>
                  <a:lnTo>
                    <a:pt x="30355" y="398056"/>
                  </a:lnTo>
                  <a:lnTo>
                    <a:pt x="25290" y="389318"/>
                  </a:lnTo>
                  <a:lnTo>
                    <a:pt x="18161" y="349073"/>
                  </a:lnTo>
                  <a:lnTo>
                    <a:pt x="22732" y="326237"/>
                  </a:lnTo>
                  <a:lnTo>
                    <a:pt x="44731" y="286923"/>
                  </a:lnTo>
                  <a:lnTo>
                    <a:pt x="61057" y="272489"/>
                  </a:lnTo>
                  <a:lnTo>
                    <a:pt x="70325" y="267001"/>
                  </a:lnTo>
                  <a:lnTo>
                    <a:pt x="93099" y="264024"/>
                  </a:lnTo>
                  <a:lnTo>
                    <a:pt x="117650" y="267770"/>
                  </a:lnTo>
                  <a:lnTo>
                    <a:pt x="178307" y="295716"/>
                  </a:lnTo>
                  <a:lnTo>
                    <a:pt x="240731" y="345906"/>
                  </a:lnTo>
                  <a:lnTo>
                    <a:pt x="288900" y="3928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27751" y="3979772"/>
              <a:ext cx="1821431" cy="52643"/>
            </a:xfrm>
            <a:custGeom>
              <a:avLst/>
              <a:gdLst/>
              <a:ahLst/>
              <a:cxnLst/>
              <a:rect l="0" t="0" r="0" b="0"/>
              <a:pathLst>
                <a:path w="1821431" h="52643">
                  <a:moveTo>
                    <a:pt x="1821430" y="0"/>
                  </a:moveTo>
                  <a:lnTo>
                    <a:pt x="1793874" y="7235"/>
                  </a:lnTo>
                  <a:lnTo>
                    <a:pt x="1734532" y="9877"/>
                  </a:lnTo>
                  <a:lnTo>
                    <a:pt x="1677663" y="15989"/>
                  </a:lnTo>
                  <a:lnTo>
                    <a:pt x="1625399" y="13990"/>
                  </a:lnTo>
                  <a:lnTo>
                    <a:pt x="1576948" y="16194"/>
                  </a:lnTo>
                  <a:lnTo>
                    <a:pt x="1536471" y="15327"/>
                  </a:lnTo>
                  <a:lnTo>
                    <a:pt x="1480873" y="19925"/>
                  </a:lnTo>
                  <a:lnTo>
                    <a:pt x="1424830" y="20833"/>
                  </a:lnTo>
                  <a:lnTo>
                    <a:pt x="1365580" y="21012"/>
                  </a:lnTo>
                  <a:lnTo>
                    <a:pt x="1303487" y="21048"/>
                  </a:lnTo>
                  <a:lnTo>
                    <a:pt x="1254755" y="21054"/>
                  </a:lnTo>
                  <a:lnTo>
                    <a:pt x="1203271" y="21056"/>
                  </a:lnTo>
                  <a:lnTo>
                    <a:pt x="1140707" y="21056"/>
                  </a:lnTo>
                  <a:lnTo>
                    <a:pt x="1089280" y="21057"/>
                  </a:lnTo>
                  <a:lnTo>
                    <a:pt x="1031279" y="21057"/>
                  </a:lnTo>
                  <a:lnTo>
                    <a:pt x="976528" y="21057"/>
                  </a:lnTo>
                  <a:lnTo>
                    <a:pt x="923262" y="21057"/>
                  </a:lnTo>
                  <a:lnTo>
                    <a:pt x="869264" y="21057"/>
                  </a:lnTo>
                  <a:lnTo>
                    <a:pt x="810501" y="21057"/>
                  </a:lnTo>
                  <a:lnTo>
                    <a:pt x="755525" y="21057"/>
                  </a:lnTo>
                  <a:lnTo>
                    <a:pt x="702191" y="21057"/>
                  </a:lnTo>
                  <a:lnTo>
                    <a:pt x="649343" y="21057"/>
                  </a:lnTo>
                  <a:lnTo>
                    <a:pt x="596640" y="21057"/>
                  </a:lnTo>
                  <a:lnTo>
                    <a:pt x="543980" y="21057"/>
                  </a:lnTo>
                  <a:lnTo>
                    <a:pt x="491332" y="21057"/>
                  </a:lnTo>
                  <a:lnTo>
                    <a:pt x="438688" y="21057"/>
                  </a:lnTo>
                  <a:lnTo>
                    <a:pt x="386045" y="19887"/>
                  </a:lnTo>
                  <a:lnTo>
                    <a:pt x="333403" y="14991"/>
                  </a:lnTo>
                  <a:lnTo>
                    <a:pt x="281930" y="18739"/>
                  </a:lnTo>
                  <a:lnTo>
                    <a:pt x="218903" y="23718"/>
                  </a:lnTo>
                  <a:lnTo>
                    <a:pt x="167805" y="29254"/>
                  </a:lnTo>
                  <a:lnTo>
                    <a:pt x="115621" y="34014"/>
                  </a:lnTo>
                  <a:lnTo>
                    <a:pt x="66233" y="42834"/>
                  </a:lnTo>
                  <a:lnTo>
                    <a:pt x="28204" y="497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8464911" y="4106114"/>
            <a:ext cx="42116" cy="315856"/>
          </a:xfrm>
          <a:custGeom>
            <a:avLst/>
            <a:gdLst/>
            <a:ahLst/>
            <a:cxnLst/>
            <a:rect l="0" t="0" r="0" b="0"/>
            <a:pathLst>
              <a:path w="42116" h="315856">
                <a:moveTo>
                  <a:pt x="42115" y="0"/>
                </a:moveTo>
                <a:lnTo>
                  <a:pt x="30937" y="16767"/>
                </a:lnTo>
                <a:lnTo>
                  <a:pt x="23985" y="49551"/>
                </a:lnTo>
                <a:lnTo>
                  <a:pt x="20467" y="103721"/>
                </a:lnTo>
                <a:lnTo>
                  <a:pt x="13993" y="152524"/>
                </a:lnTo>
                <a:lnTo>
                  <a:pt x="10386" y="205199"/>
                </a:lnTo>
                <a:lnTo>
                  <a:pt x="3597" y="261231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7075150" y="2334363"/>
            <a:ext cx="758053" cy="855772"/>
            <a:chOff x="7075150" y="2334363"/>
            <a:chExt cx="758053" cy="855772"/>
          </a:xfrm>
        </p:grpSpPr>
        <p:sp>
          <p:nvSpPr>
            <p:cNvPr id="71" name="Freeform 70"/>
            <p:cNvSpPr/>
            <p:nvPr/>
          </p:nvSpPr>
          <p:spPr>
            <a:xfrm>
              <a:off x="7075150" y="2621595"/>
              <a:ext cx="452727" cy="568540"/>
            </a:xfrm>
            <a:custGeom>
              <a:avLst/>
              <a:gdLst/>
              <a:ahLst/>
              <a:cxnLst/>
              <a:rect l="0" t="0" r="0" b="0"/>
              <a:pathLst>
                <a:path w="452727" h="568540">
                  <a:moveTo>
                    <a:pt x="452726" y="0"/>
                  </a:moveTo>
                  <a:lnTo>
                    <a:pt x="397638" y="60677"/>
                  </a:lnTo>
                  <a:lnTo>
                    <a:pt x="355452" y="113391"/>
                  </a:lnTo>
                  <a:lnTo>
                    <a:pt x="315358" y="171487"/>
                  </a:lnTo>
                  <a:lnTo>
                    <a:pt x="274599" y="227521"/>
                  </a:lnTo>
                  <a:lnTo>
                    <a:pt x="224658" y="289585"/>
                  </a:lnTo>
                  <a:lnTo>
                    <a:pt x="182499" y="347908"/>
                  </a:lnTo>
                  <a:lnTo>
                    <a:pt x="140380" y="401588"/>
                  </a:lnTo>
                  <a:lnTo>
                    <a:pt x="98266" y="457797"/>
                  </a:lnTo>
                  <a:lnTo>
                    <a:pt x="50563" y="51286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216354" y="2334363"/>
              <a:ext cx="153595" cy="306419"/>
            </a:xfrm>
            <a:custGeom>
              <a:avLst/>
              <a:gdLst/>
              <a:ahLst/>
              <a:cxnLst/>
              <a:rect l="0" t="0" r="0" b="0"/>
              <a:pathLst>
                <a:path w="153595" h="306419">
                  <a:moveTo>
                    <a:pt x="153594" y="24020"/>
                  </a:moveTo>
                  <a:lnTo>
                    <a:pt x="94002" y="83613"/>
                  </a:lnTo>
                  <a:lnTo>
                    <a:pt x="67040" y="121319"/>
                  </a:lnTo>
                  <a:lnTo>
                    <a:pt x="45417" y="180665"/>
                  </a:lnTo>
                  <a:lnTo>
                    <a:pt x="30884" y="232213"/>
                  </a:lnTo>
                  <a:lnTo>
                    <a:pt x="23797" y="259660"/>
                  </a:lnTo>
                  <a:lnTo>
                    <a:pt x="26107" y="284337"/>
                  </a:lnTo>
                  <a:lnTo>
                    <a:pt x="29998" y="295830"/>
                  </a:lnTo>
                  <a:lnTo>
                    <a:pt x="37272" y="302323"/>
                  </a:lnTo>
                  <a:lnTo>
                    <a:pt x="46800" y="305482"/>
                  </a:lnTo>
                  <a:lnTo>
                    <a:pt x="57832" y="306418"/>
                  </a:lnTo>
                  <a:lnTo>
                    <a:pt x="79447" y="301218"/>
                  </a:lnTo>
                  <a:lnTo>
                    <a:pt x="99583" y="289939"/>
                  </a:lnTo>
                  <a:lnTo>
                    <a:pt x="116331" y="273228"/>
                  </a:lnTo>
                  <a:lnTo>
                    <a:pt x="125334" y="250982"/>
                  </a:lnTo>
                  <a:lnTo>
                    <a:pt x="127735" y="238499"/>
                  </a:lnTo>
                  <a:lnTo>
                    <a:pt x="124163" y="215271"/>
                  </a:lnTo>
                  <a:lnTo>
                    <a:pt x="113607" y="194418"/>
                  </a:lnTo>
                  <a:lnTo>
                    <a:pt x="97218" y="177351"/>
                  </a:lnTo>
                  <a:lnTo>
                    <a:pt x="37453" y="142092"/>
                  </a:lnTo>
                  <a:lnTo>
                    <a:pt x="11687" y="121915"/>
                  </a:lnTo>
                  <a:lnTo>
                    <a:pt x="2786" y="101844"/>
                  </a:lnTo>
                  <a:lnTo>
                    <a:pt x="0" y="78496"/>
                  </a:lnTo>
                  <a:lnTo>
                    <a:pt x="2662" y="56420"/>
                  </a:lnTo>
                  <a:lnTo>
                    <a:pt x="13984" y="38030"/>
                  </a:lnTo>
                  <a:lnTo>
                    <a:pt x="30714" y="23228"/>
                  </a:lnTo>
                  <a:lnTo>
                    <a:pt x="80351" y="273"/>
                  </a:lnTo>
                  <a:lnTo>
                    <a:pt x="90727" y="0"/>
                  </a:lnTo>
                  <a:lnTo>
                    <a:pt x="111615" y="5936"/>
                  </a:lnTo>
                  <a:lnTo>
                    <a:pt x="126358" y="16372"/>
                  </a:lnTo>
                  <a:lnTo>
                    <a:pt x="143065" y="345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27612" y="2726880"/>
              <a:ext cx="5591" cy="105286"/>
            </a:xfrm>
            <a:custGeom>
              <a:avLst/>
              <a:gdLst/>
              <a:ahLst/>
              <a:cxnLst/>
              <a:rect l="0" t="0" r="0" b="0"/>
              <a:pathLst>
                <a:path w="5591" h="105286">
                  <a:moveTo>
                    <a:pt x="5590" y="0"/>
                  </a:moveTo>
                  <a:lnTo>
                    <a:pt x="0" y="58617"/>
                  </a:lnTo>
                  <a:lnTo>
                    <a:pt x="376" y="79085"/>
                  </a:lnTo>
                  <a:lnTo>
                    <a:pt x="559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296249" y="4132383"/>
            <a:ext cx="803489" cy="563327"/>
            <a:chOff x="7296249" y="4132383"/>
            <a:chExt cx="803489" cy="563327"/>
          </a:xfrm>
        </p:grpSpPr>
        <p:sp>
          <p:nvSpPr>
            <p:cNvPr id="75" name="Freeform 74"/>
            <p:cNvSpPr/>
            <p:nvPr/>
          </p:nvSpPr>
          <p:spPr>
            <a:xfrm>
              <a:off x="7882394" y="4132383"/>
              <a:ext cx="217344" cy="415929"/>
            </a:xfrm>
            <a:custGeom>
              <a:avLst/>
              <a:gdLst/>
              <a:ahLst/>
              <a:cxnLst/>
              <a:rect l="0" t="0" r="0" b="0"/>
              <a:pathLst>
                <a:path w="217344" h="415929">
                  <a:moveTo>
                    <a:pt x="214021" y="79016"/>
                  </a:moveTo>
                  <a:lnTo>
                    <a:pt x="214021" y="56659"/>
                  </a:lnTo>
                  <a:lnTo>
                    <a:pt x="207781" y="39444"/>
                  </a:lnTo>
                  <a:lnTo>
                    <a:pt x="196040" y="23993"/>
                  </a:lnTo>
                  <a:lnTo>
                    <a:pt x="179123" y="9328"/>
                  </a:lnTo>
                  <a:lnTo>
                    <a:pt x="153667" y="1250"/>
                  </a:lnTo>
                  <a:lnTo>
                    <a:pt x="124025" y="0"/>
                  </a:lnTo>
                  <a:lnTo>
                    <a:pt x="69988" y="15141"/>
                  </a:lnTo>
                  <a:lnTo>
                    <a:pt x="58338" y="18885"/>
                  </a:lnTo>
                  <a:lnTo>
                    <a:pt x="42273" y="32404"/>
                  </a:lnTo>
                  <a:lnTo>
                    <a:pt x="1828" y="91361"/>
                  </a:lnTo>
                  <a:lnTo>
                    <a:pt x="0" y="111409"/>
                  </a:lnTo>
                  <a:lnTo>
                    <a:pt x="8358" y="158464"/>
                  </a:lnTo>
                  <a:lnTo>
                    <a:pt x="23492" y="187824"/>
                  </a:lnTo>
                  <a:lnTo>
                    <a:pt x="39265" y="200684"/>
                  </a:lnTo>
                  <a:lnTo>
                    <a:pt x="48383" y="205751"/>
                  </a:lnTo>
                  <a:lnTo>
                    <a:pt x="67874" y="208262"/>
                  </a:lnTo>
                  <a:lnTo>
                    <a:pt x="88234" y="204309"/>
                  </a:lnTo>
                  <a:lnTo>
                    <a:pt x="118259" y="188929"/>
                  </a:lnTo>
                  <a:lnTo>
                    <a:pt x="164490" y="147826"/>
                  </a:lnTo>
                  <a:lnTo>
                    <a:pt x="189765" y="109635"/>
                  </a:lnTo>
                  <a:lnTo>
                    <a:pt x="194341" y="99429"/>
                  </a:lnTo>
                  <a:lnTo>
                    <a:pt x="198561" y="96134"/>
                  </a:lnTo>
                  <a:lnTo>
                    <a:pt x="202545" y="97447"/>
                  </a:lnTo>
                  <a:lnTo>
                    <a:pt x="206370" y="101832"/>
                  </a:lnTo>
                  <a:lnTo>
                    <a:pt x="217343" y="135949"/>
                  </a:lnTo>
                  <a:lnTo>
                    <a:pt x="215890" y="191474"/>
                  </a:lnTo>
                  <a:lnTo>
                    <a:pt x="214390" y="250622"/>
                  </a:lnTo>
                  <a:lnTo>
                    <a:pt x="214094" y="312695"/>
                  </a:lnTo>
                  <a:lnTo>
                    <a:pt x="212866" y="374912"/>
                  </a:lnTo>
                  <a:lnTo>
                    <a:pt x="203492" y="415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27917" y="4569367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96249" y="4205991"/>
              <a:ext cx="266864" cy="489719"/>
            </a:xfrm>
            <a:custGeom>
              <a:avLst/>
              <a:gdLst/>
              <a:ahLst/>
              <a:cxnLst/>
              <a:rect l="0" t="0" r="0" b="0"/>
              <a:pathLst>
                <a:path w="266864" h="489719">
                  <a:moveTo>
                    <a:pt x="0" y="47522"/>
                  </a:moveTo>
                  <a:lnTo>
                    <a:pt x="63428" y="29563"/>
                  </a:lnTo>
                  <a:lnTo>
                    <a:pt x="111574" y="15855"/>
                  </a:lnTo>
                  <a:lnTo>
                    <a:pt x="171128" y="7471"/>
                  </a:lnTo>
                  <a:lnTo>
                    <a:pt x="226782" y="4645"/>
                  </a:lnTo>
                  <a:lnTo>
                    <a:pt x="250530" y="0"/>
                  </a:lnTo>
                  <a:lnTo>
                    <a:pt x="258267" y="2972"/>
                  </a:lnTo>
                  <a:lnTo>
                    <a:pt x="263425" y="9633"/>
                  </a:lnTo>
                  <a:lnTo>
                    <a:pt x="266863" y="18753"/>
                  </a:lnTo>
                  <a:lnTo>
                    <a:pt x="266114" y="53945"/>
                  </a:lnTo>
                  <a:lnTo>
                    <a:pt x="240689" y="116391"/>
                  </a:lnTo>
                  <a:lnTo>
                    <a:pt x="208200" y="176419"/>
                  </a:lnTo>
                  <a:lnTo>
                    <a:pt x="177401" y="235985"/>
                  </a:lnTo>
                  <a:lnTo>
                    <a:pt x="144851" y="296774"/>
                  </a:lnTo>
                  <a:lnTo>
                    <a:pt x="120985" y="341642"/>
                  </a:lnTo>
                  <a:lnTo>
                    <a:pt x="99408" y="373704"/>
                  </a:lnTo>
                  <a:lnTo>
                    <a:pt x="62180" y="432587"/>
                  </a:lnTo>
                  <a:lnTo>
                    <a:pt x="21057" y="489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302205" y="2037378"/>
            <a:ext cx="1981487" cy="674117"/>
            <a:chOff x="5302205" y="2037378"/>
            <a:chExt cx="1981487" cy="674117"/>
          </a:xfrm>
        </p:grpSpPr>
        <p:sp>
          <p:nvSpPr>
            <p:cNvPr id="79" name="Freeform 78"/>
            <p:cNvSpPr/>
            <p:nvPr/>
          </p:nvSpPr>
          <p:spPr>
            <a:xfrm>
              <a:off x="6106528" y="2112568"/>
              <a:ext cx="294864" cy="414272"/>
            </a:xfrm>
            <a:custGeom>
              <a:avLst/>
              <a:gdLst/>
              <a:ahLst/>
              <a:cxnLst/>
              <a:rect l="0" t="0" r="0" b="0"/>
              <a:pathLst>
                <a:path w="294864" h="414272">
                  <a:moveTo>
                    <a:pt x="0" y="3659"/>
                  </a:moveTo>
                  <a:lnTo>
                    <a:pt x="17981" y="19301"/>
                  </a:lnTo>
                  <a:lnTo>
                    <a:pt x="34898" y="27379"/>
                  </a:lnTo>
                  <a:lnTo>
                    <a:pt x="69742" y="32914"/>
                  </a:lnTo>
                  <a:lnTo>
                    <a:pt x="130673" y="27549"/>
                  </a:lnTo>
                  <a:lnTo>
                    <a:pt x="185863" y="22156"/>
                  </a:lnTo>
                  <a:lnTo>
                    <a:pt x="241675" y="6832"/>
                  </a:lnTo>
                  <a:lnTo>
                    <a:pt x="262999" y="0"/>
                  </a:lnTo>
                  <a:lnTo>
                    <a:pt x="272429" y="50"/>
                  </a:lnTo>
                  <a:lnTo>
                    <a:pt x="289146" y="6345"/>
                  </a:lnTo>
                  <a:lnTo>
                    <a:pt x="293370" y="13639"/>
                  </a:lnTo>
                  <a:lnTo>
                    <a:pt x="294863" y="62086"/>
                  </a:lnTo>
                  <a:lnTo>
                    <a:pt x="289221" y="116456"/>
                  </a:lnTo>
                  <a:lnTo>
                    <a:pt x="284078" y="175462"/>
                  </a:lnTo>
                  <a:lnTo>
                    <a:pt x="273010" y="229579"/>
                  </a:lnTo>
                  <a:lnTo>
                    <a:pt x="266115" y="278829"/>
                  </a:lnTo>
                  <a:lnTo>
                    <a:pt x="258197" y="342283"/>
                  </a:lnTo>
                  <a:lnTo>
                    <a:pt x="245077" y="396343"/>
                  </a:lnTo>
                  <a:lnTo>
                    <a:pt x="242156" y="4142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38197" y="2505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58922" y="2102604"/>
              <a:ext cx="268830" cy="466350"/>
            </a:xfrm>
            <a:custGeom>
              <a:avLst/>
              <a:gdLst/>
              <a:ahLst/>
              <a:cxnLst/>
              <a:rect l="0" t="0" r="0" b="0"/>
              <a:pathLst>
                <a:path w="268830" h="466350">
                  <a:moveTo>
                    <a:pt x="216187" y="129437"/>
                  </a:moveTo>
                  <a:lnTo>
                    <a:pt x="216187" y="107080"/>
                  </a:lnTo>
                  <a:lnTo>
                    <a:pt x="206827" y="86745"/>
                  </a:lnTo>
                  <a:lnTo>
                    <a:pt x="168378" y="35774"/>
                  </a:lnTo>
                  <a:lnTo>
                    <a:pt x="122732" y="7124"/>
                  </a:lnTo>
                  <a:lnTo>
                    <a:pt x="111769" y="2271"/>
                  </a:lnTo>
                  <a:lnTo>
                    <a:pt x="87111" y="0"/>
                  </a:lnTo>
                  <a:lnTo>
                    <a:pt x="61723" y="4059"/>
                  </a:lnTo>
                  <a:lnTo>
                    <a:pt x="38742" y="13662"/>
                  </a:lnTo>
                  <a:lnTo>
                    <a:pt x="19949" y="31968"/>
                  </a:lnTo>
                  <a:lnTo>
                    <a:pt x="6137" y="55702"/>
                  </a:lnTo>
                  <a:lnTo>
                    <a:pt x="0" y="81848"/>
                  </a:lnTo>
                  <a:lnTo>
                    <a:pt x="3510" y="109066"/>
                  </a:lnTo>
                  <a:lnTo>
                    <a:pt x="24828" y="164668"/>
                  </a:lnTo>
                  <a:lnTo>
                    <a:pt x="44714" y="201097"/>
                  </a:lnTo>
                  <a:lnTo>
                    <a:pt x="76603" y="228528"/>
                  </a:lnTo>
                  <a:lnTo>
                    <a:pt x="105406" y="237819"/>
                  </a:lnTo>
                  <a:lnTo>
                    <a:pt x="136536" y="239608"/>
                  </a:lnTo>
                  <a:lnTo>
                    <a:pt x="178028" y="227461"/>
                  </a:lnTo>
                  <a:lnTo>
                    <a:pt x="197668" y="215507"/>
                  </a:lnTo>
                  <a:lnTo>
                    <a:pt x="211075" y="199276"/>
                  </a:lnTo>
                  <a:lnTo>
                    <a:pt x="233061" y="149769"/>
                  </a:lnTo>
                  <a:lnTo>
                    <a:pt x="236795" y="150011"/>
                  </a:lnTo>
                  <a:lnTo>
                    <a:pt x="240454" y="153681"/>
                  </a:lnTo>
                  <a:lnTo>
                    <a:pt x="244520" y="170238"/>
                  </a:lnTo>
                  <a:lnTo>
                    <a:pt x="247130" y="224584"/>
                  </a:lnTo>
                  <a:lnTo>
                    <a:pt x="254880" y="277173"/>
                  </a:lnTo>
                  <a:lnTo>
                    <a:pt x="257625" y="338340"/>
                  </a:lnTo>
                  <a:lnTo>
                    <a:pt x="263756" y="395830"/>
                  </a:lnTo>
                  <a:lnTo>
                    <a:pt x="268162" y="453827"/>
                  </a:lnTo>
                  <a:lnTo>
                    <a:pt x="268829" y="4663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96857" y="2210984"/>
              <a:ext cx="9879" cy="326384"/>
            </a:xfrm>
            <a:custGeom>
              <a:avLst/>
              <a:gdLst/>
              <a:ahLst/>
              <a:cxnLst/>
              <a:rect l="0" t="0" r="0" b="0"/>
              <a:pathLst>
                <a:path w="9879" h="326384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2876"/>
                  </a:lnTo>
                  <a:lnTo>
                    <a:pt x="7741" y="194412"/>
                  </a:lnTo>
                  <a:lnTo>
                    <a:pt x="9245" y="247896"/>
                  </a:lnTo>
                  <a:lnTo>
                    <a:pt x="9691" y="290260"/>
                  </a:lnTo>
                  <a:lnTo>
                    <a:pt x="987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02205" y="2037378"/>
              <a:ext cx="1981487" cy="674117"/>
            </a:xfrm>
            <a:custGeom>
              <a:avLst/>
              <a:gdLst/>
              <a:ahLst/>
              <a:cxnLst/>
              <a:rect l="0" t="0" r="0" b="0"/>
              <a:pathLst>
                <a:path w="1981487" h="674117">
                  <a:moveTo>
                    <a:pt x="1446562" y="57793"/>
                  </a:moveTo>
                  <a:lnTo>
                    <a:pt x="1389297" y="38007"/>
                  </a:lnTo>
                  <a:lnTo>
                    <a:pt x="1333668" y="26584"/>
                  </a:lnTo>
                  <a:lnTo>
                    <a:pt x="1274681" y="18910"/>
                  </a:lnTo>
                  <a:lnTo>
                    <a:pt x="1212829" y="10728"/>
                  </a:lnTo>
                  <a:lnTo>
                    <a:pt x="1155550" y="6252"/>
                  </a:lnTo>
                  <a:lnTo>
                    <a:pt x="1099176" y="5368"/>
                  </a:lnTo>
                  <a:lnTo>
                    <a:pt x="1042980" y="10782"/>
                  </a:lnTo>
                  <a:lnTo>
                    <a:pt x="986820" y="14712"/>
                  </a:lnTo>
                  <a:lnTo>
                    <a:pt x="930666" y="18607"/>
                  </a:lnTo>
                  <a:lnTo>
                    <a:pt x="868924" y="30295"/>
                  </a:lnTo>
                  <a:lnTo>
                    <a:pt x="808809" y="43869"/>
                  </a:lnTo>
                  <a:lnTo>
                    <a:pt x="751874" y="57815"/>
                  </a:lnTo>
                  <a:lnTo>
                    <a:pt x="695567" y="71835"/>
                  </a:lnTo>
                  <a:lnTo>
                    <a:pt x="633319" y="93105"/>
                  </a:lnTo>
                  <a:lnTo>
                    <a:pt x="581681" y="109785"/>
                  </a:lnTo>
                  <a:lnTo>
                    <a:pt x="526768" y="124345"/>
                  </a:lnTo>
                  <a:lnTo>
                    <a:pt x="472030" y="145721"/>
                  </a:lnTo>
                  <a:lnTo>
                    <a:pt x="409788" y="171739"/>
                  </a:lnTo>
                  <a:lnTo>
                    <a:pt x="355986" y="191261"/>
                  </a:lnTo>
                  <a:lnTo>
                    <a:pt x="293944" y="217626"/>
                  </a:lnTo>
                  <a:lnTo>
                    <a:pt x="236511" y="248019"/>
                  </a:lnTo>
                  <a:lnTo>
                    <a:pt x="183238" y="275259"/>
                  </a:lnTo>
                  <a:lnTo>
                    <a:pt x="134808" y="303737"/>
                  </a:lnTo>
                  <a:lnTo>
                    <a:pt x="76518" y="345854"/>
                  </a:lnTo>
                  <a:lnTo>
                    <a:pt x="30627" y="395204"/>
                  </a:lnTo>
                  <a:lnTo>
                    <a:pt x="9429" y="438087"/>
                  </a:lnTo>
                  <a:lnTo>
                    <a:pt x="0" y="475669"/>
                  </a:lnTo>
                  <a:lnTo>
                    <a:pt x="1530" y="498539"/>
                  </a:lnTo>
                  <a:lnTo>
                    <a:pt x="9229" y="517282"/>
                  </a:lnTo>
                  <a:lnTo>
                    <a:pt x="38824" y="553968"/>
                  </a:lnTo>
                  <a:lnTo>
                    <a:pt x="78466" y="585435"/>
                  </a:lnTo>
                  <a:lnTo>
                    <a:pt x="136169" y="613609"/>
                  </a:lnTo>
                  <a:lnTo>
                    <a:pt x="196150" y="636109"/>
                  </a:lnTo>
                  <a:lnTo>
                    <a:pt x="255901" y="645160"/>
                  </a:lnTo>
                  <a:lnTo>
                    <a:pt x="309558" y="655354"/>
                  </a:lnTo>
                  <a:lnTo>
                    <a:pt x="358379" y="664047"/>
                  </a:lnTo>
                  <a:lnTo>
                    <a:pt x="416778" y="667142"/>
                  </a:lnTo>
                  <a:lnTo>
                    <a:pt x="478535" y="668059"/>
                  </a:lnTo>
                  <a:lnTo>
                    <a:pt x="541287" y="668331"/>
                  </a:lnTo>
                  <a:lnTo>
                    <a:pt x="600824" y="669581"/>
                  </a:lnTo>
                  <a:lnTo>
                    <a:pt x="654162" y="673652"/>
                  </a:lnTo>
                  <a:lnTo>
                    <a:pt x="677923" y="671930"/>
                  </a:lnTo>
                  <a:lnTo>
                    <a:pt x="728186" y="674116"/>
                  </a:lnTo>
                  <a:lnTo>
                    <a:pt x="789024" y="669566"/>
                  </a:lnTo>
                  <a:lnTo>
                    <a:pt x="848144" y="668777"/>
                  </a:lnTo>
                  <a:lnTo>
                    <a:pt x="898936" y="668544"/>
                  </a:lnTo>
                  <a:lnTo>
                    <a:pt x="953124" y="661229"/>
                  </a:lnTo>
                  <a:lnTo>
                    <a:pt x="1006730" y="657729"/>
                  </a:lnTo>
                  <a:lnTo>
                    <a:pt x="1061348" y="650972"/>
                  </a:lnTo>
                  <a:lnTo>
                    <a:pt x="1121464" y="648450"/>
                  </a:lnTo>
                  <a:lnTo>
                    <a:pt x="1182560" y="646533"/>
                  </a:lnTo>
                  <a:lnTo>
                    <a:pt x="1235888" y="641416"/>
                  </a:lnTo>
                  <a:lnTo>
                    <a:pt x="1292773" y="642742"/>
                  </a:lnTo>
                  <a:lnTo>
                    <a:pt x="1342503" y="638603"/>
                  </a:lnTo>
                  <a:lnTo>
                    <a:pt x="1394282" y="637376"/>
                  </a:lnTo>
                  <a:lnTo>
                    <a:pt x="1443549" y="637013"/>
                  </a:lnTo>
                  <a:lnTo>
                    <a:pt x="1496529" y="642479"/>
                  </a:lnTo>
                  <a:lnTo>
                    <a:pt x="1550365" y="646419"/>
                  </a:lnTo>
                  <a:lnTo>
                    <a:pt x="1612991" y="647197"/>
                  </a:lnTo>
                  <a:lnTo>
                    <a:pt x="1670770" y="647351"/>
                  </a:lnTo>
                  <a:lnTo>
                    <a:pt x="1732974" y="639050"/>
                  </a:lnTo>
                  <a:lnTo>
                    <a:pt x="1787406" y="637293"/>
                  </a:lnTo>
                  <a:lnTo>
                    <a:pt x="1823633" y="625810"/>
                  </a:lnTo>
                  <a:lnTo>
                    <a:pt x="1874853" y="594215"/>
                  </a:lnTo>
                  <a:lnTo>
                    <a:pt x="1918946" y="558411"/>
                  </a:lnTo>
                  <a:lnTo>
                    <a:pt x="1962153" y="499573"/>
                  </a:lnTo>
                  <a:lnTo>
                    <a:pt x="1973240" y="478747"/>
                  </a:lnTo>
                  <a:lnTo>
                    <a:pt x="1981486" y="428376"/>
                  </a:lnTo>
                  <a:lnTo>
                    <a:pt x="1979995" y="373367"/>
                  </a:lnTo>
                  <a:lnTo>
                    <a:pt x="1968782" y="317440"/>
                  </a:lnTo>
                  <a:lnTo>
                    <a:pt x="1946896" y="263672"/>
                  </a:lnTo>
                  <a:lnTo>
                    <a:pt x="1924572" y="234867"/>
                  </a:lnTo>
                  <a:lnTo>
                    <a:pt x="1866103" y="181844"/>
                  </a:lnTo>
                  <a:lnTo>
                    <a:pt x="1812581" y="140101"/>
                  </a:lnTo>
                  <a:lnTo>
                    <a:pt x="1752948" y="103698"/>
                  </a:lnTo>
                  <a:lnTo>
                    <a:pt x="1698215" y="75623"/>
                  </a:lnTo>
                  <a:lnTo>
                    <a:pt x="1637556" y="54782"/>
                  </a:lnTo>
                  <a:lnTo>
                    <a:pt x="1585848" y="47579"/>
                  </a:lnTo>
                  <a:lnTo>
                    <a:pt x="1530574" y="36105"/>
                  </a:lnTo>
                  <a:lnTo>
                    <a:pt x="1469005" y="22573"/>
                  </a:lnTo>
                  <a:lnTo>
                    <a:pt x="1408924" y="15871"/>
                  </a:lnTo>
                  <a:lnTo>
                    <a:pt x="1348877" y="7614"/>
                  </a:lnTo>
                  <a:lnTo>
                    <a:pt x="1298295" y="5880"/>
                  </a:lnTo>
                  <a:lnTo>
                    <a:pt x="1246263" y="2247"/>
                  </a:lnTo>
                  <a:lnTo>
                    <a:pt x="1193801" y="0"/>
                  </a:lnTo>
                  <a:lnTo>
                    <a:pt x="1138093" y="3624"/>
                  </a:lnTo>
                  <a:lnTo>
                    <a:pt x="1080253" y="4698"/>
                  </a:lnTo>
                  <a:lnTo>
                    <a:pt x="1022951" y="5016"/>
                  </a:lnTo>
                  <a:lnTo>
                    <a:pt x="967758" y="5110"/>
                  </a:lnTo>
                  <a:lnTo>
                    <a:pt x="924888" y="5138"/>
                  </a:lnTo>
                  <a:lnTo>
                    <a:pt x="888551" y="5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168999" y="294797"/>
            <a:ext cx="5716847" cy="526426"/>
            <a:chOff x="2168999" y="294797"/>
            <a:chExt cx="5716847" cy="526426"/>
          </a:xfrm>
        </p:grpSpPr>
        <p:sp>
          <p:nvSpPr>
            <p:cNvPr id="2" name="Freeform 1"/>
            <p:cNvSpPr/>
            <p:nvPr/>
          </p:nvSpPr>
          <p:spPr>
            <a:xfrm>
              <a:off x="2168999" y="443166"/>
              <a:ext cx="284141" cy="357000"/>
            </a:xfrm>
            <a:custGeom>
              <a:avLst/>
              <a:gdLst/>
              <a:ahLst/>
              <a:cxnLst/>
              <a:rect l="0" t="0" r="0" b="0"/>
              <a:pathLst>
                <a:path w="284141" h="357000">
                  <a:moveTo>
                    <a:pt x="10400" y="356999"/>
                  </a:moveTo>
                  <a:lnTo>
                    <a:pt x="2066" y="319521"/>
                  </a:lnTo>
                  <a:lnTo>
                    <a:pt x="305" y="268098"/>
                  </a:lnTo>
                  <a:lnTo>
                    <a:pt x="0" y="215625"/>
                  </a:lnTo>
                  <a:lnTo>
                    <a:pt x="5498" y="161212"/>
                  </a:lnTo>
                  <a:lnTo>
                    <a:pt x="14537" y="108046"/>
                  </a:lnTo>
                  <a:lnTo>
                    <a:pt x="36477" y="47254"/>
                  </a:lnTo>
                  <a:lnTo>
                    <a:pt x="49675" y="22803"/>
                  </a:lnTo>
                  <a:lnTo>
                    <a:pt x="66460" y="6476"/>
                  </a:lnTo>
                  <a:lnTo>
                    <a:pt x="75849" y="485"/>
                  </a:lnTo>
                  <a:lnTo>
                    <a:pt x="83278" y="0"/>
                  </a:lnTo>
                  <a:lnTo>
                    <a:pt x="89401" y="3186"/>
                  </a:lnTo>
                  <a:lnTo>
                    <a:pt x="106727" y="27558"/>
                  </a:lnTo>
                  <a:lnTo>
                    <a:pt x="140458" y="85195"/>
                  </a:lnTo>
                  <a:lnTo>
                    <a:pt x="165248" y="141959"/>
                  </a:lnTo>
                  <a:lnTo>
                    <a:pt x="181063" y="173571"/>
                  </a:lnTo>
                  <a:lnTo>
                    <a:pt x="214241" y="228166"/>
                  </a:lnTo>
                  <a:lnTo>
                    <a:pt x="262156" y="291270"/>
                  </a:lnTo>
                  <a:lnTo>
                    <a:pt x="284140" y="314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05741" y="515896"/>
              <a:ext cx="126342" cy="252685"/>
            </a:xfrm>
            <a:custGeom>
              <a:avLst/>
              <a:gdLst/>
              <a:ahLst/>
              <a:cxnLst/>
              <a:rect l="0" t="0" r="0" b="0"/>
              <a:pathLst>
                <a:path w="126342" h="252685">
                  <a:moveTo>
                    <a:pt x="126341" y="0"/>
                  </a:moveTo>
                  <a:lnTo>
                    <a:pt x="90425" y="63450"/>
                  </a:lnTo>
                  <a:lnTo>
                    <a:pt x="63008" y="124664"/>
                  </a:lnTo>
                  <a:lnTo>
                    <a:pt x="40652" y="182162"/>
                  </a:lnTo>
                  <a:lnTo>
                    <a:pt x="12993" y="23494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68994" y="515896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246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84766" y="62118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25765" y="3119"/>
                  </a:lnTo>
                  <a:lnTo>
                    <a:pt x="65218" y="9553"/>
                  </a:lnTo>
                  <a:lnTo>
                    <a:pt x="1959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71466" y="294797"/>
              <a:ext cx="192369" cy="494841"/>
            </a:xfrm>
            <a:custGeom>
              <a:avLst/>
              <a:gdLst/>
              <a:ahLst/>
              <a:cxnLst/>
              <a:rect l="0" t="0" r="0" b="0"/>
              <a:pathLst>
                <a:path w="192369" h="494841">
                  <a:moveTo>
                    <a:pt x="192368" y="0"/>
                  </a:moveTo>
                  <a:lnTo>
                    <a:pt x="129034" y="63334"/>
                  </a:lnTo>
                  <a:lnTo>
                    <a:pt x="83949" y="119872"/>
                  </a:lnTo>
                  <a:lnTo>
                    <a:pt x="49939" y="172768"/>
                  </a:lnTo>
                  <a:lnTo>
                    <a:pt x="16695" y="233928"/>
                  </a:lnTo>
                  <a:lnTo>
                    <a:pt x="0" y="288234"/>
                  </a:lnTo>
                  <a:lnTo>
                    <a:pt x="189" y="330028"/>
                  </a:lnTo>
                  <a:lnTo>
                    <a:pt x="11904" y="377666"/>
                  </a:lnTo>
                  <a:lnTo>
                    <a:pt x="42189" y="431490"/>
                  </a:lnTo>
                  <a:lnTo>
                    <a:pt x="58941" y="446407"/>
                  </a:lnTo>
                  <a:lnTo>
                    <a:pt x="118971" y="481561"/>
                  </a:lnTo>
                  <a:lnTo>
                    <a:pt x="150254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74362" y="568538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50756" y="418366"/>
              <a:ext cx="268435" cy="357978"/>
            </a:xfrm>
            <a:custGeom>
              <a:avLst/>
              <a:gdLst/>
              <a:ahLst/>
              <a:cxnLst/>
              <a:rect l="0" t="0" r="0" b="0"/>
              <a:pathLst>
                <a:path w="268435" h="357978">
                  <a:moveTo>
                    <a:pt x="144746" y="13302"/>
                  </a:moveTo>
                  <a:lnTo>
                    <a:pt x="133568" y="2123"/>
                  </a:lnTo>
                  <a:lnTo>
                    <a:pt x="126766" y="0"/>
                  </a:lnTo>
                  <a:lnTo>
                    <a:pt x="109849" y="761"/>
                  </a:lnTo>
                  <a:lnTo>
                    <a:pt x="93751" y="8118"/>
                  </a:lnTo>
                  <a:lnTo>
                    <a:pt x="78798" y="20357"/>
                  </a:lnTo>
                  <a:lnTo>
                    <a:pt x="58396" y="46978"/>
                  </a:lnTo>
                  <a:lnTo>
                    <a:pt x="25637" y="108242"/>
                  </a:lnTo>
                  <a:lnTo>
                    <a:pt x="4856" y="166314"/>
                  </a:lnTo>
                  <a:lnTo>
                    <a:pt x="0" y="220778"/>
                  </a:lnTo>
                  <a:lnTo>
                    <a:pt x="7362" y="261430"/>
                  </a:lnTo>
                  <a:lnTo>
                    <a:pt x="23841" y="295052"/>
                  </a:lnTo>
                  <a:lnTo>
                    <a:pt x="57262" y="335382"/>
                  </a:lnTo>
                  <a:lnTo>
                    <a:pt x="83730" y="351408"/>
                  </a:lnTo>
                  <a:lnTo>
                    <a:pt x="119388" y="357977"/>
                  </a:lnTo>
                  <a:lnTo>
                    <a:pt x="154000" y="354334"/>
                  </a:lnTo>
                  <a:lnTo>
                    <a:pt x="172646" y="345806"/>
                  </a:lnTo>
                  <a:lnTo>
                    <a:pt x="203680" y="321267"/>
                  </a:lnTo>
                  <a:lnTo>
                    <a:pt x="242776" y="262231"/>
                  </a:lnTo>
                  <a:lnTo>
                    <a:pt x="263576" y="207260"/>
                  </a:lnTo>
                  <a:lnTo>
                    <a:pt x="268434" y="147108"/>
                  </a:lnTo>
                  <a:lnTo>
                    <a:pt x="256239" y="87984"/>
                  </a:lnTo>
                  <a:lnTo>
                    <a:pt x="234446" y="46251"/>
                  </a:lnTo>
                  <a:lnTo>
                    <a:pt x="221268" y="29506"/>
                  </a:lnTo>
                  <a:lnTo>
                    <a:pt x="201373" y="2050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27129" y="747523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74864" y="431668"/>
              <a:ext cx="260110" cy="342380"/>
            </a:xfrm>
            <a:custGeom>
              <a:avLst/>
              <a:gdLst/>
              <a:ahLst/>
              <a:cxnLst/>
              <a:rect l="0" t="0" r="0" b="0"/>
              <a:pathLst>
                <a:path w="260110" h="342380">
                  <a:moveTo>
                    <a:pt x="83892" y="0"/>
                  </a:moveTo>
                  <a:lnTo>
                    <a:pt x="36017" y="45781"/>
                  </a:lnTo>
                  <a:lnTo>
                    <a:pt x="8264" y="96409"/>
                  </a:lnTo>
                  <a:lnTo>
                    <a:pt x="1363" y="148419"/>
                  </a:lnTo>
                  <a:lnTo>
                    <a:pt x="0" y="209342"/>
                  </a:lnTo>
                  <a:lnTo>
                    <a:pt x="5353" y="249200"/>
                  </a:lnTo>
                  <a:lnTo>
                    <a:pt x="19937" y="283237"/>
                  </a:lnTo>
                  <a:lnTo>
                    <a:pt x="39076" y="309960"/>
                  </a:lnTo>
                  <a:lnTo>
                    <a:pt x="65154" y="332696"/>
                  </a:lnTo>
                  <a:lnTo>
                    <a:pt x="91162" y="340887"/>
                  </a:lnTo>
                  <a:lnTo>
                    <a:pt x="135569" y="342379"/>
                  </a:lnTo>
                  <a:lnTo>
                    <a:pt x="163012" y="337002"/>
                  </a:lnTo>
                  <a:lnTo>
                    <a:pt x="197022" y="320821"/>
                  </a:lnTo>
                  <a:lnTo>
                    <a:pt x="237495" y="287509"/>
                  </a:lnTo>
                  <a:lnTo>
                    <a:pt x="253536" y="261053"/>
                  </a:lnTo>
                  <a:lnTo>
                    <a:pt x="260109" y="225398"/>
                  </a:lnTo>
                  <a:lnTo>
                    <a:pt x="251059" y="165902"/>
                  </a:lnTo>
                  <a:lnTo>
                    <a:pt x="238318" y="128705"/>
                  </a:lnTo>
                  <a:lnTo>
                    <a:pt x="199398" y="66498"/>
                  </a:lnTo>
                  <a:lnTo>
                    <a:pt x="165980" y="35752"/>
                  </a:lnTo>
                  <a:lnTo>
                    <a:pt x="104761" y="769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14335" y="476499"/>
              <a:ext cx="236575" cy="289268"/>
            </a:xfrm>
            <a:custGeom>
              <a:avLst/>
              <a:gdLst/>
              <a:ahLst/>
              <a:cxnLst/>
              <a:rect l="0" t="0" r="0" b="0"/>
              <a:pathLst>
                <a:path w="236575" h="289268">
                  <a:moveTo>
                    <a:pt x="49747" y="7811"/>
                  </a:moveTo>
                  <a:lnTo>
                    <a:pt x="15001" y="61686"/>
                  </a:lnTo>
                  <a:lnTo>
                    <a:pt x="2927" y="93574"/>
                  </a:lnTo>
                  <a:lnTo>
                    <a:pt x="0" y="133308"/>
                  </a:lnTo>
                  <a:lnTo>
                    <a:pt x="5779" y="195424"/>
                  </a:lnTo>
                  <a:lnTo>
                    <a:pt x="9149" y="222216"/>
                  </a:lnTo>
                  <a:lnTo>
                    <a:pt x="24200" y="250453"/>
                  </a:lnTo>
                  <a:lnTo>
                    <a:pt x="36834" y="266171"/>
                  </a:lnTo>
                  <a:lnTo>
                    <a:pt x="62689" y="282584"/>
                  </a:lnTo>
                  <a:lnTo>
                    <a:pt x="98166" y="289267"/>
                  </a:lnTo>
                  <a:lnTo>
                    <a:pt x="118450" y="284591"/>
                  </a:lnTo>
                  <a:lnTo>
                    <a:pt x="181353" y="251574"/>
                  </a:lnTo>
                  <a:lnTo>
                    <a:pt x="203645" y="231856"/>
                  </a:lnTo>
                  <a:lnTo>
                    <a:pt x="219479" y="205606"/>
                  </a:lnTo>
                  <a:lnTo>
                    <a:pt x="234140" y="156890"/>
                  </a:lnTo>
                  <a:lnTo>
                    <a:pt x="236574" y="117233"/>
                  </a:lnTo>
                  <a:lnTo>
                    <a:pt x="229236" y="82737"/>
                  </a:lnTo>
                  <a:lnTo>
                    <a:pt x="218817" y="60999"/>
                  </a:lnTo>
                  <a:lnTo>
                    <a:pt x="194209" y="34619"/>
                  </a:lnTo>
                  <a:lnTo>
                    <a:pt x="154452" y="13150"/>
                  </a:lnTo>
                  <a:lnTo>
                    <a:pt x="122105" y="2504"/>
                  </a:lnTo>
                  <a:lnTo>
                    <a:pt x="86915" y="0"/>
                  </a:lnTo>
                  <a:lnTo>
                    <a:pt x="60276" y="7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32047" y="452725"/>
              <a:ext cx="247933" cy="317535"/>
            </a:xfrm>
            <a:custGeom>
              <a:avLst/>
              <a:gdLst/>
              <a:ahLst/>
              <a:cxnLst/>
              <a:rect l="0" t="0" r="0" b="0"/>
              <a:pathLst>
                <a:path w="247933" h="317535">
                  <a:moveTo>
                    <a:pt x="16305" y="0"/>
                  </a:moveTo>
                  <a:lnTo>
                    <a:pt x="7972" y="37478"/>
                  </a:lnTo>
                  <a:lnTo>
                    <a:pt x="621" y="83312"/>
                  </a:lnTo>
                  <a:lnTo>
                    <a:pt x="0" y="84787"/>
                  </a:lnTo>
                  <a:lnTo>
                    <a:pt x="10374" y="35674"/>
                  </a:lnTo>
                  <a:lnTo>
                    <a:pt x="25726" y="6801"/>
                  </a:lnTo>
                  <a:lnTo>
                    <a:pt x="34284" y="2194"/>
                  </a:lnTo>
                  <a:lnTo>
                    <a:pt x="56271" y="195"/>
                  </a:lnTo>
                  <a:lnTo>
                    <a:pt x="75402" y="6326"/>
                  </a:lnTo>
                  <a:lnTo>
                    <a:pt x="106747" y="29326"/>
                  </a:lnTo>
                  <a:lnTo>
                    <a:pt x="122781" y="55092"/>
                  </a:lnTo>
                  <a:lnTo>
                    <a:pt x="142342" y="113941"/>
                  </a:lnTo>
                  <a:lnTo>
                    <a:pt x="149966" y="149964"/>
                  </a:lnTo>
                  <a:lnTo>
                    <a:pt x="149105" y="190273"/>
                  </a:lnTo>
                  <a:lnTo>
                    <a:pt x="133922" y="251397"/>
                  </a:lnTo>
                  <a:lnTo>
                    <a:pt x="110031" y="291424"/>
                  </a:lnTo>
                  <a:lnTo>
                    <a:pt x="95396" y="306167"/>
                  </a:lnTo>
                  <a:lnTo>
                    <a:pt x="77193" y="316618"/>
                  </a:lnTo>
                  <a:lnTo>
                    <a:pt x="67425" y="317534"/>
                  </a:lnTo>
                  <a:lnTo>
                    <a:pt x="47214" y="312312"/>
                  </a:lnTo>
                  <a:lnTo>
                    <a:pt x="32772" y="299072"/>
                  </a:lnTo>
                  <a:lnTo>
                    <a:pt x="27283" y="290628"/>
                  </a:lnTo>
                  <a:lnTo>
                    <a:pt x="25963" y="281490"/>
                  </a:lnTo>
                  <a:lnTo>
                    <a:pt x="30736" y="261977"/>
                  </a:lnTo>
                  <a:lnTo>
                    <a:pt x="46577" y="236850"/>
                  </a:lnTo>
                  <a:lnTo>
                    <a:pt x="62514" y="224979"/>
                  </a:lnTo>
                  <a:lnTo>
                    <a:pt x="71678" y="220176"/>
                  </a:lnTo>
                  <a:lnTo>
                    <a:pt x="94338" y="217959"/>
                  </a:lnTo>
                  <a:lnTo>
                    <a:pt x="147012" y="226067"/>
                  </a:lnTo>
                  <a:lnTo>
                    <a:pt x="194072" y="243830"/>
                  </a:lnTo>
                  <a:lnTo>
                    <a:pt x="24793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07661" y="473782"/>
              <a:ext cx="238663" cy="255209"/>
            </a:xfrm>
            <a:custGeom>
              <a:avLst/>
              <a:gdLst/>
              <a:ahLst/>
              <a:cxnLst/>
              <a:rect l="0" t="0" r="0" b="0"/>
              <a:pathLst>
                <a:path w="238663" h="255209">
                  <a:moveTo>
                    <a:pt x="130245" y="0"/>
                  </a:moveTo>
                  <a:lnTo>
                    <a:pt x="75201" y="16788"/>
                  </a:lnTo>
                  <a:lnTo>
                    <a:pt x="15733" y="26084"/>
                  </a:lnTo>
                  <a:lnTo>
                    <a:pt x="8280" y="33767"/>
                  </a:lnTo>
                  <a:lnTo>
                    <a:pt x="0" y="57901"/>
                  </a:lnTo>
                  <a:lnTo>
                    <a:pt x="2558" y="81886"/>
                  </a:lnTo>
                  <a:lnTo>
                    <a:pt x="6516" y="93195"/>
                  </a:lnTo>
                  <a:lnTo>
                    <a:pt x="13834" y="100734"/>
                  </a:lnTo>
                  <a:lnTo>
                    <a:pt x="34444" y="109112"/>
                  </a:lnTo>
                  <a:lnTo>
                    <a:pt x="56081" y="109715"/>
                  </a:lnTo>
                  <a:lnTo>
                    <a:pt x="77396" y="108424"/>
                  </a:lnTo>
                  <a:lnTo>
                    <a:pt x="135807" y="120198"/>
                  </a:lnTo>
                  <a:lnTo>
                    <a:pt x="194443" y="155111"/>
                  </a:lnTo>
                  <a:lnTo>
                    <a:pt x="219717" y="175680"/>
                  </a:lnTo>
                  <a:lnTo>
                    <a:pt x="236434" y="202182"/>
                  </a:lnTo>
                  <a:lnTo>
                    <a:pt x="238662" y="222050"/>
                  </a:lnTo>
                  <a:lnTo>
                    <a:pt x="237618" y="232261"/>
                  </a:lnTo>
                  <a:lnTo>
                    <a:pt x="233413" y="240239"/>
                  </a:lnTo>
                  <a:lnTo>
                    <a:pt x="219381" y="252222"/>
                  </a:lnTo>
                  <a:lnTo>
                    <a:pt x="195208" y="255208"/>
                  </a:lnTo>
                  <a:lnTo>
                    <a:pt x="137618" y="247593"/>
                  </a:lnTo>
                  <a:lnTo>
                    <a:pt x="81693" y="223085"/>
                  </a:lnTo>
                  <a:lnTo>
                    <a:pt x="5654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58963" y="347440"/>
              <a:ext cx="228178" cy="473783"/>
            </a:xfrm>
            <a:custGeom>
              <a:avLst/>
              <a:gdLst/>
              <a:ahLst/>
              <a:cxnLst/>
              <a:rect l="0" t="0" r="0" b="0"/>
              <a:pathLst>
                <a:path w="228178" h="473783">
                  <a:moveTo>
                    <a:pt x="0" y="0"/>
                  </a:moveTo>
                  <a:lnTo>
                    <a:pt x="55088" y="55087"/>
                  </a:lnTo>
                  <a:lnTo>
                    <a:pt x="108527" y="109697"/>
                  </a:lnTo>
                  <a:lnTo>
                    <a:pt x="152055" y="163947"/>
                  </a:lnTo>
                  <a:lnTo>
                    <a:pt x="187313" y="220554"/>
                  </a:lnTo>
                  <a:lnTo>
                    <a:pt x="215913" y="283981"/>
                  </a:lnTo>
                  <a:lnTo>
                    <a:pt x="228177" y="337548"/>
                  </a:lnTo>
                  <a:lnTo>
                    <a:pt x="227485" y="376095"/>
                  </a:lnTo>
                  <a:lnTo>
                    <a:pt x="221598" y="397610"/>
                  </a:lnTo>
                  <a:lnTo>
                    <a:pt x="198754" y="430487"/>
                  </a:lnTo>
                  <a:lnTo>
                    <a:pt x="184262" y="444011"/>
                  </a:lnTo>
                  <a:lnTo>
                    <a:pt x="124865" y="470358"/>
                  </a:lnTo>
                  <a:lnTo>
                    <a:pt x="115814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48517" y="505367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77989" y="11179"/>
                  </a:lnTo>
                  <a:lnTo>
                    <a:pt x="25551" y="2287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69575" y="621181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0"/>
                  </a:moveTo>
                  <a:lnTo>
                    <a:pt x="109574" y="5589"/>
                  </a:lnTo>
                  <a:lnTo>
                    <a:pt x="91984" y="5214"/>
                  </a:lnTo>
                  <a:lnTo>
                    <a:pt x="35683" y="6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50595" y="347440"/>
              <a:ext cx="281910" cy="397189"/>
            </a:xfrm>
            <a:custGeom>
              <a:avLst/>
              <a:gdLst/>
              <a:ahLst/>
              <a:cxnLst/>
              <a:rect l="0" t="0" r="0" b="0"/>
              <a:pathLst>
                <a:path w="281910" h="397189">
                  <a:moveTo>
                    <a:pt x="176991" y="0"/>
                  </a:moveTo>
                  <a:lnTo>
                    <a:pt x="123116" y="19128"/>
                  </a:lnTo>
                  <a:lnTo>
                    <a:pt x="93567" y="37773"/>
                  </a:lnTo>
                  <a:lnTo>
                    <a:pt x="47518" y="95300"/>
                  </a:lnTo>
                  <a:lnTo>
                    <a:pt x="12094" y="153060"/>
                  </a:lnTo>
                  <a:lnTo>
                    <a:pt x="2180" y="193660"/>
                  </a:lnTo>
                  <a:lnTo>
                    <a:pt x="0" y="249300"/>
                  </a:lnTo>
                  <a:lnTo>
                    <a:pt x="7826" y="290156"/>
                  </a:lnTo>
                  <a:lnTo>
                    <a:pt x="37442" y="346829"/>
                  </a:lnTo>
                  <a:lnTo>
                    <a:pt x="63503" y="373255"/>
                  </a:lnTo>
                  <a:lnTo>
                    <a:pt x="99041" y="390314"/>
                  </a:lnTo>
                  <a:lnTo>
                    <a:pt x="139206" y="397188"/>
                  </a:lnTo>
                  <a:lnTo>
                    <a:pt x="163707" y="392557"/>
                  </a:lnTo>
                  <a:lnTo>
                    <a:pt x="185125" y="381530"/>
                  </a:lnTo>
                  <a:lnTo>
                    <a:pt x="225346" y="335855"/>
                  </a:lnTo>
                  <a:lnTo>
                    <a:pt x="261117" y="272677"/>
                  </a:lnTo>
                  <a:lnTo>
                    <a:pt x="272872" y="245192"/>
                  </a:lnTo>
                  <a:lnTo>
                    <a:pt x="280418" y="189420"/>
                  </a:lnTo>
                  <a:lnTo>
                    <a:pt x="281909" y="133342"/>
                  </a:lnTo>
                  <a:lnTo>
                    <a:pt x="270775" y="74621"/>
                  </a:lnTo>
                  <a:lnTo>
                    <a:pt x="263126" y="54222"/>
                  </a:lnTo>
                  <a:lnTo>
                    <a:pt x="251928" y="37357"/>
                  </a:lnTo>
                  <a:lnTo>
                    <a:pt x="232913" y="25182"/>
                  </a:lnTo>
                  <a:lnTo>
                    <a:pt x="221291" y="20297"/>
                  </a:lnTo>
                  <a:lnTo>
                    <a:pt x="195900" y="17990"/>
                  </a:lnTo>
                  <a:lnTo>
                    <a:pt x="15593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48684" y="65276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08643" y="373436"/>
              <a:ext cx="333449" cy="333439"/>
            </a:xfrm>
            <a:custGeom>
              <a:avLst/>
              <a:gdLst/>
              <a:ahLst/>
              <a:cxnLst/>
              <a:rect l="0" t="0" r="0" b="0"/>
              <a:pathLst>
                <a:path w="333449" h="333439">
                  <a:moveTo>
                    <a:pt x="145367" y="5589"/>
                  </a:moveTo>
                  <a:lnTo>
                    <a:pt x="128599" y="0"/>
                  </a:lnTo>
                  <a:lnTo>
                    <a:pt x="95815" y="2114"/>
                  </a:lnTo>
                  <a:lnTo>
                    <a:pt x="62055" y="15738"/>
                  </a:lnTo>
                  <a:lnTo>
                    <a:pt x="43609" y="34276"/>
                  </a:lnTo>
                  <a:lnTo>
                    <a:pt x="12703" y="84306"/>
                  </a:lnTo>
                  <a:lnTo>
                    <a:pt x="2333" y="125359"/>
                  </a:lnTo>
                  <a:lnTo>
                    <a:pt x="0" y="181153"/>
                  </a:lnTo>
                  <a:lnTo>
                    <a:pt x="3940" y="209180"/>
                  </a:lnTo>
                  <a:lnTo>
                    <a:pt x="23914" y="251266"/>
                  </a:lnTo>
                  <a:lnTo>
                    <a:pt x="52059" y="287783"/>
                  </a:lnTo>
                  <a:lnTo>
                    <a:pt x="75431" y="303754"/>
                  </a:lnTo>
                  <a:lnTo>
                    <a:pt x="134152" y="329128"/>
                  </a:lnTo>
                  <a:lnTo>
                    <a:pt x="164559" y="333438"/>
                  </a:lnTo>
                  <a:lnTo>
                    <a:pt x="222208" y="326673"/>
                  </a:lnTo>
                  <a:lnTo>
                    <a:pt x="270250" y="305666"/>
                  </a:lnTo>
                  <a:lnTo>
                    <a:pt x="292117" y="292595"/>
                  </a:lnTo>
                  <a:lnTo>
                    <a:pt x="318570" y="260904"/>
                  </a:lnTo>
                  <a:lnTo>
                    <a:pt x="327631" y="235266"/>
                  </a:lnTo>
                  <a:lnTo>
                    <a:pt x="333448" y="180679"/>
                  </a:lnTo>
                  <a:lnTo>
                    <a:pt x="323277" y="138836"/>
                  </a:lnTo>
                  <a:lnTo>
                    <a:pt x="297710" y="91181"/>
                  </a:lnTo>
                  <a:lnTo>
                    <a:pt x="268885" y="59806"/>
                  </a:lnTo>
                  <a:lnTo>
                    <a:pt x="244327" y="42944"/>
                  </a:lnTo>
                  <a:lnTo>
                    <a:pt x="204194" y="31475"/>
                  </a:lnTo>
                  <a:lnTo>
                    <a:pt x="182821" y="31912"/>
                  </a:lnTo>
                  <a:lnTo>
                    <a:pt x="155895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09459" y="400082"/>
              <a:ext cx="299463" cy="302435"/>
            </a:xfrm>
            <a:custGeom>
              <a:avLst/>
              <a:gdLst/>
              <a:ahLst/>
              <a:cxnLst/>
              <a:rect l="0" t="0" r="0" b="0"/>
              <a:pathLst>
                <a:path w="299463" h="302435">
                  <a:moveTo>
                    <a:pt x="102520" y="0"/>
                  </a:moveTo>
                  <a:lnTo>
                    <a:pt x="78474" y="9576"/>
                  </a:lnTo>
                  <a:lnTo>
                    <a:pt x="37338" y="39404"/>
                  </a:lnTo>
                  <a:lnTo>
                    <a:pt x="23637" y="59237"/>
                  </a:lnTo>
                  <a:lnTo>
                    <a:pt x="2618" y="116466"/>
                  </a:lnTo>
                  <a:lnTo>
                    <a:pt x="0" y="155651"/>
                  </a:lnTo>
                  <a:lnTo>
                    <a:pt x="7283" y="195728"/>
                  </a:lnTo>
                  <a:lnTo>
                    <a:pt x="36701" y="252116"/>
                  </a:lnTo>
                  <a:lnTo>
                    <a:pt x="62741" y="278512"/>
                  </a:lnTo>
                  <a:lnTo>
                    <a:pt x="98272" y="295562"/>
                  </a:lnTo>
                  <a:lnTo>
                    <a:pt x="138436" y="302434"/>
                  </a:lnTo>
                  <a:lnTo>
                    <a:pt x="179973" y="298880"/>
                  </a:lnTo>
                  <a:lnTo>
                    <a:pt x="204794" y="287254"/>
                  </a:lnTo>
                  <a:lnTo>
                    <a:pt x="258880" y="247228"/>
                  </a:lnTo>
                  <a:lnTo>
                    <a:pt x="287910" y="201390"/>
                  </a:lnTo>
                  <a:lnTo>
                    <a:pt x="296050" y="178414"/>
                  </a:lnTo>
                  <a:lnTo>
                    <a:pt x="299462" y="140341"/>
                  </a:lnTo>
                  <a:lnTo>
                    <a:pt x="292415" y="106314"/>
                  </a:lnTo>
                  <a:lnTo>
                    <a:pt x="269665" y="66494"/>
                  </a:lnTo>
                  <a:lnTo>
                    <a:pt x="255185" y="51780"/>
                  </a:lnTo>
                  <a:lnTo>
                    <a:pt x="207112" y="28887"/>
                  </a:lnTo>
                  <a:lnTo>
                    <a:pt x="170425" y="23377"/>
                  </a:lnTo>
                  <a:lnTo>
                    <a:pt x="119911" y="29696"/>
                  </a:lnTo>
                  <a:lnTo>
                    <a:pt x="10252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98274" y="367714"/>
              <a:ext cx="377001" cy="364799"/>
            </a:xfrm>
            <a:custGeom>
              <a:avLst/>
              <a:gdLst/>
              <a:ahLst/>
              <a:cxnLst/>
              <a:rect l="0" t="0" r="0" b="0"/>
              <a:pathLst>
                <a:path w="377001" h="364799">
                  <a:moveTo>
                    <a:pt x="29560" y="21840"/>
                  </a:moveTo>
                  <a:lnTo>
                    <a:pt x="14905" y="74868"/>
                  </a:lnTo>
                  <a:lnTo>
                    <a:pt x="4812" y="111771"/>
                  </a:lnTo>
                  <a:lnTo>
                    <a:pt x="2533" y="115719"/>
                  </a:lnTo>
                  <a:lnTo>
                    <a:pt x="1013" y="113672"/>
                  </a:lnTo>
                  <a:lnTo>
                    <a:pt x="0" y="107628"/>
                  </a:lnTo>
                  <a:lnTo>
                    <a:pt x="4164" y="82354"/>
                  </a:lnTo>
                  <a:lnTo>
                    <a:pt x="37430" y="21607"/>
                  </a:lnTo>
                  <a:lnTo>
                    <a:pt x="54115" y="6918"/>
                  </a:lnTo>
                  <a:lnTo>
                    <a:pt x="63477" y="1364"/>
                  </a:lnTo>
                  <a:lnTo>
                    <a:pt x="73228" y="0"/>
                  </a:lnTo>
                  <a:lnTo>
                    <a:pt x="93422" y="4724"/>
                  </a:lnTo>
                  <a:lnTo>
                    <a:pt x="118932" y="20538"/>
                  </a:lnTo>
                  <a:lnTo>
                    <a:pt x="162757" y="75292"/>
                  </a:lnTo>
                  <a:lnTo>
                    <a:pt x="194875" y="138684"/>
                  </a:lnTo>
                  <a:lnTo>
                    <a:pt x="204495" y="183192"/>
                  </a:lnTo>
                  <a:lnTo>
                    <a:pt x="207744" y="245045"/>
                  </a:lnTo>
                  <a:lnTo>
                    <a:pt x="202718" y="288146"/>
                  </a:lnTo>
                  <a:lnTo>
                    <a:pt x="188231" y="324963"/>
                  </a:lnTo>
                  <a:lnTo>
                    <a:pt x="169121" y="352510"/>
                  </a:lnTo>
                  <a:lnTo>
                    <a:pt x="149299" y="361827"/>
                  </a:lnTo>
                  <a:lnTo>
                    <a:pt x="124891" y="364798"/>
                  </a:lnTo>
                  <a:lnTo>
                    <a:pt x="98446" y="362219"/>
                  </a:lnTo>
                  <a:lnTo>
                    <a:pt x="88352" y="357554"/>
                  </a:lnTo>
                  <a:lnTo>
                    <a:pt x="74017" y="343011"/>
                  </a:lnTo>
                  <a:lnTo>
                    <a:pt x="66867" y="321730"/>
                  </a:lnTo>
                  <a:lnTo>
                    <a:pt x="64959" y="309504"/>
                  </a:lnTo>
                  <a:lnTo>
                    <a:pt x="69080" y="289681"/>
                  </a:lnTo>
                  <a:lnTo>
                    <a:pt x="73454" y="281119"/>
                  </a:lnTo>
                  <a:lnTo>
                    <a:pt x="81049" y="275411"/>
                  </a:lnTo>
                  <a:lnTo>
                    <a:pt x="101968" y="269069"/>
                  </a:lnTo>
                  <a:lnTo>
                    <a:pt x="140051" y="271088"/>
                  </a:lnTo>
                  <a:lnTo>
                    <a:pt x="175382" y="279095"/>
                  </a:lnTo>
                  <a:lnTo>
                    <a:pt x="232513" y="312387"/>
                  </a:lnTo>
                  <a:lnTo>
                    <a:pt x="292940" y="339691"/>
                  </a:lnTo>
                  <a:lnTo>
                    <a:pt x="331296" y="344526"/>
                  </a:lnTo>
                  <a:lnTo>
                    <a:pt x="377000" y="337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833202" y="421139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19" y="176545"/>
                  </a:lnTo>
                  <a:lnTo>
                    <a:pt x="8333" y="234024"/>
                  </a:lnTo>
                  <a:lnTo>
                    <a:pt x="9878" y="289269"/>
                  </a:lnTo>
                  <a:lnTo>
                    <a:pt x="10399" y="34985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15193" y="410611"/>
              <a:ext cx="270653" cy="256192"/>
            </a:xfrm>
            <a:custGeom>
              <a:avLst/>
              <a:gdLst/>
              <a:ahLst/>
              <a:cxnLst/>
              <a:rect l="0" t="0" r="0" b="0"/>
              <a:pathLst>
                <a:path w="270653" h="256192">
                  <a:moveTo>
                    <a:pt x="270652" y="200041"/>
                  </a:moveTo>
                  <a:lnTo>
                    <a:pt x="253884" y="194452"/>
                  </a:lnTo>
                  <a:lnTo>
                    <a:pt x="233174" y="197947"/>
                  </a:lnTo>
                  <a:lnTo>
                    <a:pt x="181750" y="213666"/>
                  </a:lnTo>
                  <a:lnTo>
                    <a:pt x="124024" y="231572"/>
                  </a:lnTo>
                  <a:lnTo>
                    <a:pt x="70712" y="249167"/>
                  </a:lnTo>
                  <a:lnTo>
                    <a:pt x="49598" y="256190"/>
                  </a:lnTo>
                  <a:lnTo>
                    <a:pt x="40224" y="256191"/>
                  </a:lnTo>
                  <a:lnTo>
                    <a:pt x="23570" y="249953"/>
                  </a:lnTo>
                  <a:lnTo>
                    <a:pt x="11488" y="236262"/>
                  </a:lnTo>
                  <a:lnTo>
                    <a:pt x="3390" y="217309"/>
                  </a:lnTo>
                  <a:lnTo>
                    <a:pt x="0" y="180331"/>
                  </a:lnTo>
                  <a:lnTo>
                    <a:pt x="5622" y="119676"/>
                  </a:lnTo>
                  <a:lnTo>
                    <a:pt x="10020" y="67435"/>
                  </a:lnTo>
                  <a:lnTo>
                    <a:pt x="15613" y="28559"/>
                  </a:lnTo>
                  <a:lnTo>
                    <a:pt x="179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637063" y="1358176"/>
            <a:ext cx="5269839" cy="463255"/>
            <a:chOff x="2637063" y="1358176"/>
            <a:chExt cx="5269839" cy="463255"/>
          </a:xfrm>
        </p:grpSpPr>
        <p:sp>
          <p:nvSpPr>
            <p:cNvPr id="25" name="Freeform 24"/>
            <p:cNvSpPr/>
            <p:nvPr/>
          </p:nvSpPr>
          <p:spPr>
            <a:xfrm>
              <a:off x="2637063" y="1362429"/>
              <a:ext cx="289860" cy="332660"/>
            </a:xfrm>
            <a:custGeom>
              <a:avLst/>
              <a:gdLst/>
              <a:ahLst/>
              <a:cxnLst/>
              <a:rect l="0" t="0" r="0" b="0"/>
              <a:pathLst>
                <a:path w="289860" h="332660">
                  <a:moveTo>
                    <a:pt x="5590" y="332659"/>
                  </a:moveTo>
                  <a:lnTo>
                    <a:pt x="0" y="315891"/>
                  </a:lnTo>
                  <a:lnTo>
                    <a:pt x="4442" y="264312"/>
                  </a:lnTo>
                  <a:lnTo>
                    <a:pt x="16585" y="211664"/>
                  </a:lnTo>
                  <a:lnTo>
                    <a:pt x="26785" y="162667"/>
                  </a:lnTo>
                  <a:lnTo>
                    <a:pt x="37216" y="107986"/>
                  </a:lnTo>
                  <a:lnTo>
                    <a:pt x="47716" y="53569"/>
                  </a:lnTo>
                  <a:lnTo>
                    <a:pt x="55898" y="24955"/>
                  </a:lnTo>
                  <a:lnTo>
                    <a:pt x="67333" y="4439"/>
                  </a:lnTo>
                  <a:lnTo>
                    <a:pt x="73658" y="372"/>
                  </a:lnTo>
                  <a:lnTo>
                    <a:pt x="80214" y="0"/>
                  </a:lnTo>
                  <a:lnTo>
                    <a:pt x="93738" y="5826"/>
                  </a:lnTo>
                  <a:lnTo>
                    <a:pt x="107548" y="16214"/>
                  </a:lnTo>
                  <a:lnTo>
                    <a:pt x="118365" y="34869"/>
                  </a:lnTo>
                  <a:lnTo>
                    <a:pt x="145313" y="97649"/>
                  </a:lnTo>
                  <a:lnTo>
                    <a:pt x="161243" y="124206"/>
                  </a:lnTo>
                  <a:lnTo>
                    <a:pt x="188284" y="175799"/>
                  </a:lnTo>
                  <a:lnTo>
                    <a:pt x="217919" y="233537"/>
                  </a:lnTo>
                  <a:lnTo>
                    <a:pt x="274460" y="295845"/>
                  </a:lnTo>
                  <a:lnTo>
                    <a:pt x="289859" y="311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11108" y="1400290"/>
              <a:ext cx="105286" cy="305327"/>
            </a:xfrm>
            <a:custGeom>
              <a:avLst/>
              <a:gdLst/>
              <a:ahLst/>
              <a:cxnLst/>
              <a:rect l="0" t="0" r="0" b="0"/>
              <a:pathLst>
                <a:path w="105286" h="305327">
                  <a:moveTo>
                    <a:pt x="105285" y="0"/>
                  </a:moveTo>
                  <a:lnTo>
                    <a:pt x="81566" y="58616"/>
                  </a:lnTo>
                  <a:lnTo>
                    <a:pt x="63283" y="115213"/>
                  </a:lnTo>
                  <a:lnTo>
                    <a:pt x="45639" y="170716"/>
                  </a:lnTo>
                  <a:lnTo>
                    <a:pt x="28469" y="227221"/>
                  </a:lnTo>
                  <a:lnTo>
                    <a:pt x="3771" y="288172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00663" y="1495046"/>
              <a:ext cx="147400" cy="25859"/>
            </a:xfrm>
            <a:custGeom>
              <a:avLst/>
              <a:gdLst/>
              <a:ahLst/>
              <a:cxnLst/>
              <a:rect l="0" t="0" r="0" b="0"/>
              <a:pathLst>
                <a:path w="147400" h="25859">
                  <a:moveTo>
                    <a:pt x="147399" y="0"/>
                  </a:moveTo>
                  <a:lnTo>
                    <a:pt x="94371" y="14654"/>
                  </a:lnTo>
                  <a:lnTo>
                    <a:pt x="45331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52074" y="1358176"/>
              <a:ext cx="325503" cy="362191"/>
            </a:xfrm>
            <a:custGeom>
              <a:avLst/>
              <a:gdLst/>
              <a:ahLst/>
              <a:cxnLst/>
              <a:rect l="0" t="0" r="0" b="0"/>
              <a:pathLst>
                <a:path w="325503" h="362191">
                  <a:moveTo>
                    <a:pt x="153957" y="0"/>
                  </a:moveTo>
                  <a:lnTo>
                    <a:pt x="122674" y="9575"/>
                  </a:lnTo>
                  <a:lnTo>
                    <a:pt x="69847" y="47326"/>
                  </a:lnTo>
                  <a:lnTo>
                    <a:pt x="24424" y="99676"/>
                  </a:lnTo>
                  <a:lnTo>
                    <a:pt x="5482" y="135858"/>
                  </a:lnTo>
                  <a:lnTo>
                    <a:pt x="0" y="176215"/>
                  </a:lnTo>
                  <a:lnTo>
                    <a:pt x="8035" y="231773"/>
                  </a:lnTo>
                  <a:lnTo>
                    <a:pt x="20644" y="270664"/>
                  </a:lnTo>
                  <a:lnTo>
                    <a:pt x="45865" y="309658"/>
                  </a:lnTo>
                  <a:lnTo>
                    <a:pt x="72017" y="332606"/>
                  </a:lnTo>
                  <a:lnTo>
                    <a:pt x="134125" y="356939"/>
                  </a:lnTo>
                  <a:lnTo>
                    <a:pt x="160350" y="362190"/>
                  </a:lnTo>
                  <a:lnTo>
                    <a:pt x="183704" y="360625"/>
                  </a:lnTo>
                  <a:lnTo>
                    <a:pt x="205783" y="349790"/>
                  </a:lnTo>
                  <a:lnTo>
                    <a:pt x="259134" y="304249"/>
                  </a:lnTo>
                  <a:lnTo>
                    <a:pt x="306281" y="252542"/>
                  </a:lnTo>
                  <a:lnTo>
                    <a:pt x="323222" y="221056"/>
                  </a:lnTo>
                  <a:lnTo>
                    <a:pt x="325502" y="193783"/>
                  </a:lnTo>
                  <a:lnTo>
                    <a:pt x="321446" y="164505"/>
                  </a:lnTo>
                  <a:lnTo>
                    <a:pt x="304839" y="128291"/>
                  </a:lnTo>
                  <a:lnTo>
                    <a:pt x="268379" y="87732"/>
                  </a:lnTo>
                  <a:lnTo>
                    <a:pt x="258314" y="79545"/>
                  </a:lnTo>
                  <a:lnTo>
                    <a:pt x="234653" y="70448"/>
                  </a:lnTo>
                  <a:lnTo>
                    <a:pt x="19607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53471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44906" y="1392688"/>
              <a:ext cx="293825" cy="341457"/>
            </a:xfrm>
            <a:custGeom>
              <a:avLst/>
              <a:gdLst/>
              <a:ahLst/>
              <a:cxnLst/>
              <a:rect l="0" t="0" r="0" b="0"/>
              <a:pathLst>
                <a:path w="293825" h="341457">
                  <a:moveTo>
                    <a:pt x="192835" y="18130"/>
                  </a:moveTo>
                  <a:lnTo>
                    <a:pt x="176067" y="6952"/>
                  </a:lnTo>
                  <a:lnTo>
                    <a:pt x="143283" y="0"/>
                  </a:lnTo>
                  <a:lnTo>
                    <a:pt x="120509" y="4613"/>
                  </a:lnTo>
                  <a:lnTo>
                    <a:pt x="91076" y="20364"/>
                  </a:lnTo>
                  <a:lnTo>
                    <a:pt x="38623" y="67394"/>
                  </a:lnTo>
                  <a:lnTo>
                    <a:pt x="23010" y="93948"/>
                  </a:lnTo>
                  <a:lnTo>
                    <a:pt x="3604" y="153084"/>
                  </a:lnTo>
                  <a:lnTo>
                    <a:pt x="0" y="164252"/>
                  </a:lnTo>
                  <a:lnTo>
                    <a:pt x="2235" y="189138"/>
                  </a:lnTo>
                  <a:lnTo>
                    <a:pt x="17145" y="243242"/>
                  </a:lnTo>
                  <a:lnTo>
                    <a:pt x="46997" y="296650"/>
                  </a:lnTo>
                  <a:lnTo>
                    <a:pt x="70595" y="323053"/>
                  </a:lnTo>
                  <a:lnTo>
                    <a:pt x="89373" y="334196"/>
                  </a:lnTo>
                  <a:lnTo>
                    <a:pt x="125265" y="341456"/>
                  </a:lnTo>
                  <a:lnTo>
                    <a:pt x="184846" y="332658"/>
                  </a:lnTo>
                  <a:lnTo>
                    <a:pt x="209172" y="325206"/>
                  </a:lnTo>
                  <a:lnTo>
                    <a:pt x="246971" y="298239"/>
                  </a:lnTo>
                  <a:lnTo>
                    <a:pt x="274386" y="266462"/>
                  </a:lnTo>
                  <a:lnTo>
                    <a:pt x="287571" y="239634"/>
                  </a:lnTo>
                  <a:lnTo>
                    <a:pt x="293824" y="192815"/>
                  </a:lnTo>
                  <a:lnTo>
                    <a:pt x="286049" y="137601"/>
                  </a:lnTo>
                  <a:lnTo>
                    <a:pt x="278717" y="115682"/>
                  </a:lnTo>
                  <a:lnTo>
                    <a:pt x="267659" y="98141"/>
                  </a:lnTo>
                  <a:lnTo>
                    <a:pt x="237102" y="75112"/>
                  </a:lnTo>
                  <a:lnTo>
                    <a:pt x="198412" y="64650"/>
                  </a:lnTo>
                  <a:lnTo>
                    <a:pt x="161249" y="60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31464" y="1410818"/>
              <a:ext cx="266777" cy="311499"/>
            </a:xfrm>
            <a:custGeom>
              <a:avLst/>
              <a:gdLst/>
              <a:ahLst/>
              <a:cxnLst/>
              <a:rect l="0" t="0" r="0" b="0"/>
              <a:pathLst>
                <a:path w="266777" h="311499">
                  <a:moveTo>
                    <a:pt x="132660" y="0"/>
                  </a:moveTo>
                  <a:lnTo>
                    <a:pt x="110303" y="0"/>
                  </a:lnTo>
                  <a:lnTo>
                    <a:pt x="89969" y="9359"/>
                  </a:lnTo>
                  <a:lnTo>
                    <a:pt x="53907" y="38374"/>
                  </a:lnTo>
                  <a:lnTo>
                    <a:pt x="17106" y="93455"/>
                  </a:lnTo>
                  <a:lnTo>
                    <a:pt x="5263" y="116405"/>
                  </a:lnTo>
                  <a:lnTo>
                    <a:pt x="0" y="142203"/>
                  </a:lnTo>
                  <a:lnTo>
                    <a:pt x="5027" y="195722"/>
                  </a:lnTo>
                  <a:lnTo>
                    <a:pt x="20405" y="241302"/>
                  </a:lnTo>
                  <a:lnTo>
                    <a:pt x="33636" y="261664"/>
                  </a:lnTo>
                  <a:lnTo>
                    <a:pt x="61985" y="286280"/>
                  </a:lnTo>
                  <a:lnTo>
                    <a:pt x="99501" y="306052"/>
                  </a:lnTo>
                  <a:lnTo>
                    <a:pt x="126501" y="311498"/>
                  </a:lnTo>
                  <a:lnTo>
                    <a:pt x="150980" y="307680"/>
                  </a:lnTo>
                  <a:lnTo>
                    <a:pt x="195290" y="286164"/>
                  </a:lnTo>
                  <a:lnTo>
                    <a:pt x="229433" y="258214"/>
                  </a:lnTo>
                  <a:lnTo>
                    <a:pt x="255587" y="220111"/>
                  </a:lnTo>
                  <a:lnTo>
                    <a:pt x="263334" y="198433"/>
                  </a:lnTo>
                  <a:lnTo>
                    <a:pt x="266776" y="173200"/>
                  </a:lnTo>
                  <a:lnTo>
                    <a:pt x="257536" y="127098"/>
                  </a:lnTo>
                  <a:lnTo>
                    <a:pt x="232283" y="68693"/>
                  </a:lnTo>
                  <a:lnTo>
                    <a:pt x="214371" y="44568"/>
                  </a:lnTo>
                  <a:lnTo>
                    <a:pt x="191593" y="28387"/>
                  </a:lnTo>
                  <a:lnTo>
                    <a:pt x="167041" y="19636"/>
                  </a:lnTo>
                  <a:lnTo>
                    <a:pt x="144431" y="19645"/>
                  </a:lnTo>
                  <a:lnTo>
                    <a:pt x="128923" y="23549"/>
                  </a:lnTo>
                  <a:lnTo>
                    <a:pt x="11160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55968" y="1389761"/>
              <a:ext cx="302996" cy="389534"/>
            </a:xfrm>
            <a:custGeom>
              <a:avLst/>
              <a:gdLst/>
              <a:ahLst/>
              <a:cxnLst/>
              <a:rect l="0" t="0" r="0" b="0"/>
              <a:pathLst>
                <a:path w="302996" h="389534">
                  <a:moveTo>
                    <a:pt x="29255" y="0"/>
                  </a:moveTo>
                  <a:lnTo>
                    <a:pt x="5535" y="53028"/>
                  </a:lnTo>
                  <a:lnTo>
                    <a:pt x="0" y="89932"/>
                  </a:lnTo>
                  <a:lnTo>
                    <a:pt x="393" y="92710"/>
                  </a:lnTo>
                  <a:lnTo>
                    <a:pt x="18117" y="51449"/>
                  </a:lnTo>
                  <a:lnTo>
                    <a:pt x="37133" y="26293"/>
                  </a:lnTo>
                  <a:lnTo>
                    <a:pt x="63175" y="9610"/>
                  </a:lnTo>
                  <a:lnTo>
                    <a:pt x="82935" y="7391"/>
                  </a:lnTo>
                  <a:lnTo>
                    <a:pt x="93117" y="8437"/>
                  </a:lnTo>
                  <a:lnTo>
                    <a:pt x="110670" y="18958"/>
                  </a:lnTo>
                  <a:lnTo>
                    <a:pt x="133706" y="47731"/>
                  </a:lnTo>
                  <a:lnTo>
                    <a:pt x="156862" y="99376"/>
                  </a:lnTo>
                  <a:lnTo>
                    <a:pt x="172701" y="155807"/>
                  </a:lnTo>
                  <a:lnTo>
                    <a:pt x="181201" y="203833"/>
                  </a:lnTo>
                  <a:lnTo>
                    <a:pt x="174779" y="262575"/>
                  </a:lnTo>
                  <a:lnTo>
                    <a:pt x="162245" y="319239"/>
                  </a:lnTo>
                  <a:lnTo>
                    <a:pt x="151977" y="355852"/>
                  </a:lnTo>
                  <a:lnTo>
                    <a:pt x="138780" y="374966"/>
                  </a:lnTo>
                  <a:lnTo>
                    <a:pt x="130348" y="383338"/>
                  </a:lnTo>
                  <a:lnTo>
                    <a:pt x="121216" y="387750"/>
                  </a:lnTo>
                  <a:lnTo>
                    <a:pt x="101712" y="389533"/>
                  </a:lnTo>
                  <a:lnTo>
                    <a:pt x="84464" y="383306"/>
                  </a:lnTo>
                  <a:lnTo>
                    <a:pt x="76590" y="378370"/>
                  </a:lnTo>
                  <a:lnTo>
                    <a:pt x="64720" y="363526"/>
                  </a:lnTo>
                  <a:lnTo>
                    <a:pt x="56715" y="344061"/>
                  </a:lnTo>
                  <a:lnTo>
                    <a:pt x="53158" y="319812"/>
                  </a:lnTo>
                  <a:lnTo>
                    <a:pt x="55719" y="309135"/>
                  </a:lnTo>
                  <a:lnTo>
                    <a:pt x="67922" y="291031"/>
                  </a:lnTo>
                  <a:lnTo>
                    <a:pt x="91284" y="281426"/>
                  </a:lnTo>
                  <a:lnTo>
                    <a:pt x="148352" y="275259"/>
                  </a:lnTo>
                  <a:lnTo>
                    <a:pt x="204685" y="275211"/>
                  </a:lnTo>
                  <a:lnTo>
                    <a:pt x="260873" y="282134"/>
                  </a:lnTo>
                  <a:lnTo>
                    <a:pt x="30299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65230" y="1400290"/>
              <a:ext cx="306847" cy="371081"/>
            </a:xfrm>
            <a:custGeom>
              <a:avLst/>
              <a:gdLst/>
              <a:ahLst/>
              <a:cxnLst/>
              <a:rect l="0" t="0" r="0" b="0"/>
              <a:pathLst>
                <a:path w="306847" h="371081">
                  <a:moveTo>
                    <a:pt x="162189" y="0"/>
                  </a:moveTo>
                  <a:lnTo>
                    <a:pt x="144209" y="15641"/>
                  </a:lnTo>
                  <a:lnTo>
                    <a:pt x="98037" y="34844"/>
                  </a:lnTo>
                  <a:lnTo>
                    <a:pt x="42239" y="39508"/>
                  </a:lnTo>
                  <a:lnTo>
                    <a:pt x="17631" y="35886"/>
                  </a:lnTo>
                  <a:lnTo>
                    <a:pt x="9665" y="39132"/>
                  </a:lnTo>
                  <a:lnTo>
                    <a:pt x="4354" y="45975"/>
                  </a:lnTo>
                  <a:lnTo>
                    <a:pt x="814" y="55216"/>
                  </a:lnTo>
                  <a:lnTo>
                    <a:pt x="0" y="74843"/>
                  </a:lnTo>
                  <a:lnTo>
                    <a:pt x="3701" y="134898"/>
                  </a:lnTo>
                  <a:lnTo>
                    <a:pt x="4013" y="162120"/>
                  </a:lnTo>
                  <a:lnTo>
                    <a:pt x="6435" y="168911"/>
                  </a:lnTo>
                  <a:lnTo>
                    <a:pt x="10390" y="171099"/>
                  </a:lnTo>
                  <a:lnTo>
                    <a:pt x="68408" y="153956"/>
                  </a:lnTo>
                  <a:lnTo>
                    <a:pt x="104897" y="149342"/>
                  </a:lnTo>
                  <a:lnTo>
                    <a:pt x="164696" y="155988"/>
                  </a:lnTo>
                  <a:lnTo>
                    <a:pt x="189040" y="159405"/>
                  </a:lnTo>
                  <a:lnTo>
                    <a:pt x="245910" y="187702"/>
                  </a:lnTo>
                  <a:lnTo>
                    <a:pt x="290518" y="235685"/>
                  </a:lnTo>
                  <a:lnTo>
                    <a:pt x="300333" y="254487"/>
                  </a:lnTo>
                  <a:lnTo>
                    <a:pt x="306846" y="290393"/>
                  </a:lnTo>
                  <a:lnTo>
                    <a:pt x="302130" y="310777"/>
                  </a:lnTo>
                  <a:lnTo>
                    <a:pt x="283202" y="338527"/>
                  </a:lnTo>
                  <a:lnTo>
                    <a:pt x="265106" y="356347"/>
                  </a:lnTo>
                  <a:lnTo>
                    <a:pt x="245365" y="368166"/>
                  </a:lnTo>
                  <a:lnTo>
                    <a:pt x="218653" y="371080"/>
                  </a:lnTo>
                  <a:lnTo>
                    <a:pt x="189624" y="367305"/>
                  </a:lnTo>
                  <a:lnTo>
                    <a:pt x="13060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85389" y="1505575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72485" y="7235"/>
                  </a:lnTo>
                  <a:lnTo>
                    <a:pt x="116262" y="9878"/>
                  </a:lnTo>
                  <a:lnTo>
                    <a:pt x="54161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27502" y="1674031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1720" y="0"/>
                  </a:lnTo>
                  <a:lnTo>
                    <a:pt x="608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39229" y="1431875"/>
              <a:ext cx="365124" cy="323677"/>
            </a:xfrm>
            <a:custGeom>
              <a:avLst/>
              <a:gdLst/>
              <a:ahLst/>
              <a:cxnLst/>
              <a:rect l="0" t="0" r="0" b="0"/>
              <a:pathLst>
                <a:path w="365124" h="323677">
                  <a:moveTo>
                    <a:pt x="151527" y="0"/>
                  </a:moveTo>
                  <a:lnTo>
                    <a:pt x="97383" y="3120"/>
                  </a:lnTo>
                  <a:lnTo>
                    <a:pt x="71311" y="10745"/>
                  </a:lnTo>
                  <a:lnTo>
                    <a:pt x="38072" y="34769"/>
                  </a:lnTo>
                  <a:lnTo>
                    <a:pt x="20774" y="54058"/>
                  </a:lnTo>
                  <a:lnTo>
                    <a:pt x="11526" y="77448"/>
                  </a:lnTo>
                  <a:lnTo>
                    <a:pt x="0" y="130592"/>
                  </a:lnTo>
                  <a:lnTo>
                    <a:pt x="1086" y="172185"/>
                  </a:lnTo>
                  <a:lnTo>
                    <a:pt x="8816" y="208556"/>
                  </a:lnTo>
                  <a:lnTo>
                    <a:pt x="24104" y="235969"/>
                  </a:lnTo>
                  <a:lnTo>
                    <a:pt x="59807" y="273429"/>
                  </a:lnTo>
                  <a:lnTo>
                    <a:pt x="118724" y="306253"/>
                  </a:lnTo>
                  <a:lnTo>
                    <a:pt x="177457" y="321194"/>
                  </a:lnTo>
                  <a:lnTo>
                    <a:pt x="219912" y="323676"/>
                  </a:lnTo>
                  <a:lnTo>
                    <a:pt x="256407" y="316353"/>
                  </a:lnTo>
                  <a:lnTo>
                    <a:pt x="318313" y="286920"/>
                  </a:lnTo>
                  <a:lnTo>
                    <a:pt x="345484" y="260879"/>
                  </a:lnTo>
                  <a:lnTo>
                    <a:pt x="362764" y="225346"/>
                  </a:lnTo>
                  <a:lnTo>
                    <a:pt x="365123" y="198810"/>
                  </a:lnTo>
                  <a:lnTo>
                    <a:pt x="357106" y="143646"/>
                  </a:lnTo>
                  <a:lnTo>
                    <a:pt x="342031" y="112882"/>
                  </a:lnTo>
                  <a:lnTo>
                    <a:pt x="306401" y="74291"/>
                  </a:lnTo>
                  <a:lnTo>
                    <a:pt x="281971" y="57975"/>
                  </a:lnTo>
                  <a:lnTo>
                    <a:pt x="241910" y="46813"/>
                  </a:lnTo>
                  <a:lnTo>
                    <a:pt x="182725" y="44212"/>
                  </a:lnTo>
                  <a:lnTo>
                    <a:pt x="151527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59253" y="16635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83069" y="1436338"/>
              <a:ext cx="293831" cy="276606"/>
            </a:xfrm>
            <a:custGeom>
              <a:avLst/>
              <a:gdLst/>
              <a:ahLst/>
              <a:cxnLst/>
              <a:rect l="0" t="0" r="0" b="0"/>
              <a:pathLst>
                <a:path w="293831" h="276606">
                  <a:moveTo>
                    <a:pt x="192040" y="6066"/>
                  </a:moveTo>
                  <a:lnTo>
                    <a:pt x="157248" y="0"/>
                  </a:lnTo>
                  <a:lnTo>
                    <a:pt x="114140" y="6088"/>
                  </a:lnTo>
                  <a:lnTo>
                    <a:pt x="89567" y="16214"/>
                  </a:lnTo>
                  <a:lnTo>
                    <a:pt x="32896" y="70128"/>
                  </a:lnTo>
                  <a:lnTo>
                    <a:pt x="8569" y="118762"/>
                  </a:lnTo>
                  <a:lnTo>
                    <a:pt x="143" y="141551"/>
                  </a:lnTo>
                  <a:lnTo>
                    <a:pt x="0" y="179700"/>
                  </a:lnTo>
                  <a:lnTo>
                    <a:pt x="7367" y="220640"/>
                  </a:lnTo>
                  <a:lnTo>
                    <a:pt x="19886" y="242202"/>
                  </a:lnTo>
                  <a:lnTo>
                    <a:pt x="38318" y="258414"/>
                  </a:lnTo>
                  <a:lnTo>
                    <a:pt x="75003" y="272948"/>
                  </a:lnTo>
                  <a:lnTo>
                    <a:pt x="115508" y="276605"/>
                  </a:lnTo>
                  <a:lnTo>
                    <a:pt x="171116" y="267952"/>
                  </a:lnTo>
                  <a:lnTo>
                    <a:pt x="199118" y="259330"/>
                  </a:lnTo>
                  <a:lnTo>
                    <a:pt x="252103" y="225199"/>
                  </a:lnTo>
                  <a:lnTo>
                    <a:pt x="272546" y="204064"/>
                  </a:lnTo>
                  <a:lnTo>
                    <a:pt x="285532" y="179073"/>
                  </a:lnTo>
                  <a:lnTo>
                    <a:pt x="293830" y="138695"/>
                  </a:lnTo>
                  <a:lnTo>
                    <a:pt x="285111" y="97096"/>
                  </a:lnTo>
                  <a:lnTo>
                    <a:pt x="267709" y="66313"/>
                  </a:lnTo>
                  <a:lnTo>
                    <a:pt x="236557" y="42374"/>
                  </a:lnTo>
                  <a:lnTo>
                    <a:pt x="192040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61772" y="1484518"/>
              <a:ext cx="242125" cy="239202"/>
            </a:xfrm>
            <a:custGeom>
              <a:avLst/>
              <a:gdLst/>
              <a:ahLst/>
              <a:cxnLst/>
              <a:rect l="0" t="0" r="0" b="0"/>
              <a:pathLst>
                <a:path w="242125" h="239202">
                  <a:moveTo>
                    <a:pt x="97606" y="0"/>
                  </a:moveTo>
                  <a:lnTo>
                    <a:pt x="66324" y="9575"/>
                  </a:lnTo>
                  <a:lnTo>
                    <a:pt x="42584" y="27533"/>
                  </a:lnTo>
                  <a:lnTo>
                    <a:pt x="21901" y="54561"/>
                  </a:lnTo>
                  <a:lnTo>
                    <a:pt x="0" y="105537"/>
                  </a:lnTo>
                  <a:lnTo>
                    <a:pt x="186" y="148124"/>
                  </a:lnTo>
                  <a:lnTo>
                    <a:pt x="7649" y="186608"/>
                  </a:lnTo>
                  <a:lnTo>
                    <a:pt x="20191" y="206159"/>
                  </a:lnTo>
                  <a:lnTo>
                    <a:pt x="37462" y="221478"/>
                  </a:lnTo>
                  <a:lnTo>
                    <a:pt x="56838" y="232185"/>
                  </a:lnTo>
                  <a:lnTo>
                    <a:pt x="93065" y="239201"/>
                  </a:lnTo>
                  <a:lnTo>
                    <a:pt x="127846" y="235691"/>
                  </a:lnTo>
                  <a:lnTo>
                    <a:pt x="181657" y="209256"/>
                  </a:lnTo>
                  <a:lnTo>
                    <a:pt x="218323" y="182234"/>
                  </a:lnTo>
                  <a:lnTo>
                    <a:pt x="235280" y="155771"/>
                  </a:lnTo>
                  <a:lnTo>
                    <a:pt x="242124" y="114524"/>
                  </a:lnTo>
                  <a:lnTo>
                    <a:pt x="237485" y="88334"/>
                  </a:lnTo>
                  <a:lnTo>
                    <a:pt x="226455" y="66166"/>
                  </a:lnTo>
                  <a:lnTo>
                    <a:pt x="209854" y="48514"/>
                  </a:lnTo>
                  <a:lnTo>
                    <a:pt x="180778" y="31012"/>
                  </a:lnTo>
                  <a:lnTo>
                    <a:pt x="160308" y="28601"/>
                  </a:lnTo>
                  <a:lnTo>
                    <a:pt x="9760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01534" y="1457160"/>
              <a:ext cx="336913" cy="306542"/>
            </a:xfrm>
            <a:custGeom>
              <a:avLst/>
              <a:gdLst/>
              <a:ahLst/>
              <a:cxnLst/>
              <a:rect l="0" t="0" r="0" b="0"/>
              <a:pathLst>
                <a:path w="336913" h="306542">
                  <a:moveTo>
                    <a:pt x="0" y="48415"/>
                  </a:moveTo>
                  <a:lnTo>
                    <a:pt x="9574" y="24368"/>
                  </a:lnTo>
                  <a:lnTo>
                    <a:pt x="20243" y="10041"/>
                  </a:lnTo>
                  <a:lnTo>
                    <a:pt x="39022" y="2114"/>
                  </a:lnTo>
                  <a:lnTo>
                    <a:pt x="50581" y="0"/>
                  </a:lnTo>
                  <a:lnTo>
                    <a:pt x="72784" y="3890"/>
                  </a:lnTo>
                  <a:lnTo>
                    <a:pt x="115632" y="25452"/>
                  </a:lnTo>
                  <a:lnTo>
                    <a:pt x="130550" y="44838"/>
                  </a:lnTo>
                  <a:lnTo>
                    <a:pt x="155248" y="95411"/>
                  </a:lnTo>
                  <a:lnTo>
                    <a:pt x="165846" y="150461"/>
                  </a:lnTo>
                  <a:lnTo>
                    <a:pt x="164821" y="209515"/>
                  </a:lnTo>
                  <a:lnTo>
                    <a:pt x="153730" y="253686"/>
                  </a:lnTo>
                  <a:lnTo>
                    <a:pt x="135626" y="285881"/>
                  </a:lnTo>
                  <a:lnTo>
                    <a:pt x="129021" y="294463"/>
                  </a:lnTo>
                  <a:lnTo>
                    <a:pt x="109205" y="303998"/>
                  </a:lnTo>
                  <a:lnTo>
                    <a:pt x="97370" y="306541"/>
                  </a:lnTo>
                  <a:lnTo>
                    <a:pt x="74861" y="303128"/>
                  </a:lnTo>
                  <a:lnTo>
                    <a:pt x="54328" y="292642"/>
                  </a:lnTo>
                  <a:lnTo>
                    <a:pt x="37404" y="276283"/>
                  </a:lnTo>
                  <a:lnTo>
                    <a:pt x="28322" y="254195"/>
                  </a:lnTo>
                  <a:lnTo>
                    <a:pt x="25901" y="241753"/>
                  </a:lnTo>
                  <a:lnTo>
                    <a:pt x="28965" y="231119"/>
                  </a:lnTo>
                  <a:lnTo>
                    <a:pt x="44848" y="213065"/>
                  </a:lnTo>
                  <a:lnTo>
                    <a:pt x="55635" y="208484"/>
                  </a:lnTo>
                  <a:lnTo>
                    <a:pt x="80099" y="206515"/>
                  </a:lnTo>
                  <a:lnTo>
                    <a:pt x="133931" y="223187"/>
                  </a:lnTo>
                  <a:lnTo>
                    <a:pt x="186505" y="245891"/>
                  </a:lnTo>
                  <a:lnTo>
                    <a:pt x="241759" y="265666"/>
                  </a:lnTo>
                  <a:lnTo>
                    <a:pt x="287311" y="276855"/>
                  </a:lnTo>
                  <a:lnTo>
                    <a:pt x="336912" y="28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85845" y="1495046"/>
              <a:ext cx="21057" cy="326385"/>
            </a:xfrm>
            <a:custGeom>
              <a:avLst/>
              <a:gdLst/>
              <a:ahLst/>
              <a:cxnLst/>
              <a:rect l="0" t="0" r="0" b="0"/>
              <a:pathLst>
                <a:path w="21057" h="326385">
                  <a:moveTo>
                    <a:pt x="21056" y="0"/>
                  </a:moveTo>
                  <a:lnTo>
                    <a:pt x="13820" y="28726"/>
                  </a:lnTo>
                  <a:lnTo>
                    <a:pt x="10334" y="77922"/>
                  </a:lnTo>
                  <a:lnTo>
                    <a:pt x="3581" y="130063"/>
                  </a:lnTo>
                  <a:lnTo>
                    <a:pt x="1061" y="181387"/>
                  </a:lnTo>
                  <a:lnTo>
                    <a:pt x="209" y="244363"/>
                  </a:lnTo>
                  <a:lnTo>
                    <a:pt x="62" y="289213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04658" y="1463461"/>
              <a:ext cx="202244" cy="219545"/>
            </a:xfrm>
            <a:custGeom>
              <a:avLst/>
              <a:gdLst/>
              <a:ahLst/>
              <a:cxnLst/>
              <a:rect l="0" t="0" r="0" b="0"/>
              <a:pathLst>
                <a:path w="202244" h="219545">
                  <a:moveTo>
                    <a:pt x="202243" y="210570"/>
                  </a:moveTo>
                  <a:lnTo>
                    <a:pt x="185475" y="204980"/>
                  </a:lnTo>
                  <a:lnTo>
                    <a:pt x="132727" y="208253"/>
                  </a:lnTo>
                  <a:lnTo>
                    <a:pt x="76035" y="213232"/>
                  </a:lnTo>
                  <a:lnTo>
                    <a:pt x="19776" y="219544"/>
                  </a:lnTo>
                  <a:lnTo>
                    <a:pt x="10409" y="214213"/>
                  </a:lnTo>
                  <a:lnTo>
                    <a:pt x="4163" y="204810"/>
                  </a:lnTo>
                  <a:lnTo>
                    <a:pt x="0" y="192692"/>
                  </a:lnTo>
                  <a:lnTo>
                    <a:pt x="1613" y="166749"/>
                  </a:lnTo>
                  <a:lnTo>
                    <a:pt x="28078" y="105277"/>
                  </a:lnTo>
                  <a:lnTo>
                    <a:pt x="56447" y="43730"/>
                  </a:lnTo>
                  <a:lnTo>
                    <a:pt x="653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379647" y="2126756"/>
            <a:ext cx="4983319" cy="1305535"/>
            <a:chOff x="3379647" y="2126756"/>
            <a:chExt cx="4983319" cy="1305535"/>
          </a:xfrm>
        </p:grpSpPr>
        <p:sp>
          <p:nvSpPr>
            <p:cNvPr id="44" name="Freeform 43"/>
            <p:cNvSpPr/>
            <p:nvPr/>
          </p:nvSpPr>
          <p:spPr>
            <a:xfrm>
              <a:off x="3445014" y="2147813"/>
              <a:ext cx="8334" cy="221099"/>
            </a:xfrm>
            <a:custGeom>
              <a:avLst/>
              <a:gdLst/>
              <a:ahLst/>
              <a:cxnLst/>
              <a:rect l="0" t="0" r="0" b="0"/>
              <a:pathLst>
                <a:path w="8334" h="221099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0196"/>
                  </a:lnTo>
                  <a:lnTo>
                    <a:pt x="8069" y="183732"/>
                  </a:lnTo>
                  <a:lnTo>
                    <a:pt x="8333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379647" y="2242570"/>
              <a:ext cx="178986" cy="30285"/>
            </a:xfrm>
            <a:custGeom>
              <a:avLst/>
              <a:gdLst/>
              <a:ahLst/>
              <a:cxnLst/>
              <a:rect l="0" t="0" r="0" b="0"/>
              <a:pathLst>
                <a:path w="178986" h="30285">
                  <a:moveTo>
                    <a:pt x="178985" y="0"/>
                  </a:moveTo>
                  <a:lnTo>
                    <a:pt x="162217" y="16767"/>
                  </a:lnTo>
                  <a:lnTo>
                    <a:pt x="138387" y="24999"/>
                  </a:lnTo>
                  <a:lnTo>
                    <a:pt x="81018" y="30284"/>
                  </a:lnTo>
                  <a:lnTo>
                    <a:pt x="28136" y="3015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76369" y="2150740"/>
              <a:ext cx="299735" cy="330620"/>
            </a:xfrm>
            <a:custGeom>
              <a:avLst/>
              <a:gdLst/>
              <a:ahLst/>
              <a:cxnLst/>
              <a:rect l="0" t="0" r="0" b="0"/>
              <a:pathLst>
                <a:path w="299735" h="330620">
                  <a:moveTo>
                    <a:pt x="166532" y="18130"/>
                  </a:moveTo>
                  <a:lnTo>
                    <a:pt x="149764" y="6952"/>
                  </a:lnTo>
                  <a:lnTo>
                    <a:pt x="116980" y="0"/>
                  </a:lnTo>
                  <a:lnTo>
                    <a:pt x="94206" y="4613"/>
                  </a:lnTo>
                  <a:lnTo>
                    <a:pt x="41541" y="27095"/>
                  </a:lnTo>
                  <a:lnTo>
                    <a:pt x="24803" y="43172"/>
                  </a:lnTo>
                  <a:lnTo>
                    <a:pt x="7815" y="71953"/>
                  </a:lnTo>
                  <a:lnTo>
                    <a:pt x="0" y="121525"/>
                  </a:lnTo>
                  <a:lnTo>
                    <a:pt x="1576" y="176377"/>
                  </a:lnTo>
                  <a:lnTo>
                    <a:pt x="18395" y="232273"/>
                  </a:lnTo>
                  <a:lnTo>
                    <a:pt x="45417" y="279969"/>
                  </a:lnTo>
                  <a:lnTo>
                    <a:pt x="73324" y="310181"/>
                  </a:lnTo>
                  <a:lnTo>
                    <a:pt x="93521" y="322626"/>
                  </a:lnTo>
                  <a:lnTo>
                    <a:pt x="130211" y="330619"/>
                  </a:lnTo>
                  <a:lnTo>
                    <a:pt x="165129" y="327399"/>
                  </a:lnTo>
                  <a:lnTo>
                    <a:pt x="197702" y="313446"/>
                  </a:lnTo>
                  <a:lnTo>
                    <a:pt x="250706" y="269496"/>
                  </a:lnTo>
                  <a:lnTo>
                    <a:pt x="269453" y="249171"/>
                  </a:lnTo>
                  <a:lnTo>
                    <a:pt x="286585" y="216828"/>
                  </a:lnTo>
                  <a:lnTo>
                    <a:pt x="299734" y="164570"/>
                  </a:lnTo>
                  <a:lnTo>
                    <a:pt x="299432" y="138197"/>
                  </a:lnTo>
                  <a:lnTo>
                    <a:pt x="286109" y="104788"/>
                  </a:lnTo>
                  <a:lnTo>
                    <a:pt x="273880" y="87450"/>
                  </a:lnTo>
                  <a:lnTo>
                    <a:pt x="257526" y="75065"/>
                  </a:lnTo>
                  <a:lnTo>
                    <a:pt x="237390" y="66831"/>
                  </a:lnTo>
                  <a:lnTo>
                    <a:pt x="199745" y="63366"/>
                  </a:lnTo>
                  <a:lnTo>
                    <a:pt x="151343" y="68963"/>
                  </a:lnTo>
                  <a:lnTo>
                    <a:pt x="124418" y="70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27171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66364" y="2192854"/>
              <a:ext cx="234639" cy="267443"/>
            </a:xfrm>
            <a:custGeom>
              <a:avLst/>
              <a:gdLst/>
              <a:ahLst/>
              <a:cxnLst/>
              <a:rect l="0" t="0" r="0" b="0"/>
              <a:pathLst>
                <a:path w="234639" h="267443">
                  <a:moveTo>
                    <a:pt x="145076" y="18130"/>
                  </a:moveTo>
                  <a:lnTo>
                    <a:pt x="128308" y="6952"/>
                  </a:lnTo>
                  <a:lnTo>
                    <a:pt x="95524" y="0"/>
                  </a:lnTo>
                  <a:lnTo>
                    <a:pt x="72750" y="4613"/>
                  </a:lnTo>
                  <a:lnTo>
                    <a:pt x="43318" y="20364"/>
                  </a:lnTo>
                  <a:lnTo>
                    <a:pt x="28490" y="34331"/>
                  </a:lnTo>
                  <a:lnTo>
                    <a:pt x="5519" y="82048"/>
                  </a:lnTo>
                  <a:lnTo>
                    <a:pt x="0" y="124286"/>
                  </a:lnTo>
                  <a:lnTo>
                    <a:pt x="3955" y="168257"/>
                  </a:lnTo>
                  <a:lnTo>
                    <a:pt x="24177" y="216631"/>
                  </a:lnTo>
                  <a:lnTo>
                    <a:pt x="37141" y="238544"/>
                  </a:lnTo>
                  <a:lnTo>
                    <a:pt x="53821" y="253742"/>
                  </a:lnTo>
                  <a:lnTo>
                    <a:pt x="63182" y="259433"/>
                  </a:lnTo>
                  <a:lnTo>
                    <a:pt x="104304" y="267442"/>
                  </a:lnTo>
                  <a:lnTo>
                    <a:pt x="142354" y="264226"/>
                  </a:lnTo>
                  <a:lnTo>
                    <a:pt x="161804" y="255797"/>
                  </a:lnTo>
                  <a:lnTo>
                    <a:pt x="207894" y="223430"/>
                  </a:lnTo>
                  <a:lnTo>
                    <a:pt x="224078" y="205301"/>
                  </a:lnTo>
                  <a:lnTo>
                    <a:pt x="232830" y="179306"/>
                  </a:lnTo>
                  <a:lnTo>
                    <a:pt x="234638" y="134906"/>
                  </a:lnTo>
                  <a:lnTo>
                    <a:pt x="229335" y="107465"/>
                  </a:lnTo>
                  <a:lnTo>
                    <a:pt x="213195" y="73456"/>
                  </a:lnTo>
                  <a:lnTo>
                    <a:pt x="200308" y="55977"/>
                  </a:lnTo>
                  <a:lnTo>
                    <a:pt x="180542" y="43530"/>
                  </a:lnTo>
                  <a:lnTo>
                    <a:pt x="134547" y="2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51051" y="2221513"/>
              <a:ext cx="236401" cy="237028"/>
            </a:xfrm>
            <a:custGeom>
              <a:avLst/>
              <a:gdLst/>
              <a:ahLst/>
              <a:cxnLst/>
              <a:rect l="0" t="0" r="0" b="0"/>
              <a:pathLst>
                <a:path w="236401" h="237028">
                  <a:moveTo>
                    <a:pt x="92016" y="0"/>
                  </a:moveTo>
                  <a:lnTo>
                    <a:pt x="69659" y="5589"/>
                  </a:lnTo>
                  <a:lnTo>
                    <a:pt x="52444" y="17691"/>
                  </a:lnTo>
                  <a:lnTo>
                    <a:pt x="22328" y="54057"/>
                  </a:lnTo>
                  <a:lnTo>
                    <a:pt x="6507" y="90236"/>
                  </a:lnTo>
                  <a:lnTo>
                    <a:pt x="0" y="130591"/>
                  </a:lnTo>
                  <a:lnTo>
                    <a:pt x="3661" y="172184"/>
                  </a:lnTo>
                  <a:lnTo>
                    <a:pt x="12193" y="193900"/>
                  </a:lnTo>
                  <a:lnTo>
                    <a:pt x="24954" y="211349"/>
                  </a:lnTo>
                  <a:lnTo>
                    <a:pt x="42324" y="226904"/>
                  </a:lnTo>
                  <a:lnTo>
                    <a:pt x="67981" y="235377"/>
                  </a:lnTo>
                  <a:lnTo>
                    <a:pt x="112191" y="237027"/>
                  </a:lnTo>
                  <a:lnTo>
                    <a:pt x="139587" y="231687"/>
                  </a:lnTo>
                  <a:lnTo>
                    <a:pt x="173572" y="215527"/>
                  </a:lnTo>
                  <a:lnTo>
                    <a:pt x="198979" y="194751"/>
                  </a:lnTo>
                  <a:lnTo>
                    <a:pt x="220155" y="166888"/>
                  </a:lnTo>
                  <a:lnTo>
                    <a:pt x="233189" y="135236"/>
                  </a:lnTo>
                  <a:lnTo>
                    <a:pt x="236400" y="97911"/>
                  </a:lnTo>
                  <a:lnTo>
                    <a:pt x="229293" y="64106"/>
                  </a:lnTo>
                  <a:lnTo>
                    <a:pt x="218929" y="42529"/>
                  </a:lnTo>
                  <a:lnTo>
                    <a:pt x="194351" y="16240"/>
                  </a:lnTo>
                  <a:lnTo>
                    <a:pt x="184806" y="11996"/>
                  </a:lnTo>
                  <a:lnTo>
                    <a:pt x="164841" y="10401"/>
                  </a:lnTo>
                  <a:lnTo>
                    <a:pt x="10254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06279" y="2156547"/>
              <a:ext cx="273743" cy="291599"/>
            </a:xfrm>
            <a:custGeom>
              <a:avLst/>
              <a:gdLst/>
              <a:ahLst/>
              <a:cxnLst/>
              <a:rect l="0" t="0" r="0" b="0"/>
              <a:pathLst>
                <a:path w="273743" h="291599">
                  <a:moveTo>
                    <a:pt x="0" y="43908"/>
                  </a:moveTo>
                  <a:lnTo>
                    <a:pt x="34898" y="14600"/>
                  </a:lnTo>
                  <a:lnTo>
                    <a:pt x="69742" y="0"/>
                  </a:lnTo>
                  <a:lnTo>
                    <a:pt x="92998" y="1387"/>
                  </a:lnTo>
                  <a:lnTo>
                    <a:pt x="113863" y="9802"/>
                  </a:lnTo>
                  <a:lnTo>
                    <a:pt x="130934" y="21341"/>
                  </a:lnTo>
                  <a:lnTo>
                    <a:pt x="143201" y="37388"/>
                  </a:lnTo>
                  <a:lnTo>
                    <a:pt x="164394" y="94956"/>
                  </a:lnTo>
                  <a:lnTo>
                    <a:pt x="175756" y="152691"/>
                  </a:lnTo>
                  <a:lnTo>
                    <a:pt x="175210" y="184673"/>
                  </a:lnTo>
                  <a:lnTo>
                    <a:pt x="161749" y="227816"/>
                  </a:lnTo>
                  <a:lnTo>
                    <a:pt x="136239" y="271309"/>
                  </a:lnTo>
                  <a:lnTo>
                    <a:pt x="129431" y="279737"/>
                  </a:lnTo>
                  <a:lnTo>
                    <a:pt x="109388" y="289101"/>
                  </a:lnTo>
                  <a:lnTo>
                    <a:pt x="97491" y="291598"/>
                  </a:lnTo>
                  <a:lnTo>
                    <a:pt x="87221" y="290923"/>
                  </a:lnTo>
                  <a:lnTo>
                    <a:pt x="69571" y="283934"/>
                  </a:lnTo>
                  <a:lnTo>
                    <a:pt x="63928" y="276455"/>
                  </a:lnTo>
                  <a:lnTo>
                    <a:pt x="57659" y="255667"/>
                  </a:lnTo>
                  <a:lnTo>
                    <a:pt x="59496" y="247082"/>
                  </a:lnTo>
                  <a:lnTo>
                    <a:pt x="64231" y="240189"/>
                  </a:lnTo>
                  <a:lnTo>
                    <a:pt x="78850" y="229410"/>
                  </a:lnTo>
                  <a:lnTo>
                    <a:pt x="107981" y="217935"/>
                  </a:lnTo>
                  <a:lnTo>
                    <a:pt x="144559" y="215185"/>
                  </a:lnTo>
                  <a:lnTo>
                    <a:pt x="205257" y="227236"/>
                  </a:lnTo>
                  <a:lnTo>
                    <a:pt x="261488" y="232607"/>
                  </a:lnTo>
                  <a:lnTo>
                    <a:pt x="273742" y="2334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62450" y="2200455"/>
              <a:ext cx="283817" cy="316024"/>
            </a:xfrm>
            <a:custGeom>
              <a:avLst/>
              <a:gdLst/>
              <a:ahLst/>
              <a:cxnLst/>
              <a:rect l="0" t="0" r="0" b="0"/>
              <a:pathLst>
                <a:path w="283817" h="316024">
                  <a:moveTo>
                    <a:pt x="164969" y="0"/>
                  </a:moveTo>
                  <a:lnTo>
                    <a:pt x="106353" y="0"/>
                  </a:lnTo>
                  <a:lnTo>
                    <a:pt x="53349" y="1170"/>
                  </a:lnTo>
                  <a:lnTo>
                    <a:pt x="29962" y="5590"/>
                  </a:lnTo>
                  <a:lnTo>
                    <a:pt x="21152" y="10746"/>
                  </a:lnTo>
                  <a:lnTo>
                    <a:pt x="8244" y="25833"/>
                  </a:lnTo>
                  <a:lnTo>
                    <a:pt x="1727" y="47357"/>
                  </a:lnTo>
                  <a:lnTo>
                    <a:pt x="0" y="71350"/>
                  </a:lnTo>
                  <a:lnTo>
                    <a:pt x="6775" y="104589"/>
                  </a:lnTo>
                  <a:lnTo>
                    <a:pt x="17062" y="126033"/>
                  </a:lnTo>
                  <a:lnTo>
                    <a:pt x="23081" y="130816"/>
                  </a:lnTo>
                  <a:lnTo>
                    <a:pt x="29433" y="131664"/>
                  </a:lnTo>
                  <a:lnTo>
                    <a:pt x="84902" y="118477"/>
                  </a:lnTo>
                  <a:lnTo>
                    <a:pt x="120969" y="119722"/>
                  </a:lnTo>
                  <a:lnTo>
                    <a:pt x="132126" y="121929"/>
                  </a:lnTo>
                  <a:lnTo>
                    <a:pt x="188980" y="157000"/>
                  </a:lnTo>
                  <a:lnTo>
                    <a:pt x="237173" y="191410"/>
                  </a:lnTo>
                  <a:lnTo>
                    <a:pt x="270912" y="232002"/>
                  </a:lnTo>
                  <a:lnTo>
                    <a:pt x="281465" y="252851"/>
                  </a:lnTo>
                  <a:lnTo>
                    <a:pt x="283816" y="273816"/>
                  </a:lnTo>
                  <a:lnTo>
                    <a:pt x="282805" y="284319"/>
                  </a:lnTo>
                  <a:lnTo>
                    <a:pt x="272323" y="302229"/>
                  </a:lnTo>
                  <a:lnTo>
                    <a:pt x="264614" y="310281"/>
                  </a:lnTo>
                  <a:lnTo>
                    <a:pt x="255966" y="314479"/>
                  </a:lnTo>
                  <a:lnTo>
                    <a:pt x="236998" y="316023"/>
                  </a:lnTo>
                  <a:lnTo>
                    <a:pt x="206588" y="310316"/>
                  </a:lnTo>
                  <a:lnTo>
                    <a:pt x="143869" y="276456"/>
                  </a:lnTo>
                  <a:lnTo>
                    <a:pt x="122856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85430" y="212675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2723" y="57264"/>
                  </a:lnTo>
                  <a:lnTo>
                    <a:pt x="11179" y="109774"/>
                  </a:lnTo>
                  <a:lnTo>
                    <a:pt x="10721" y="163547"/>
                  </a:lnTo>
                  <a:lnTo>
                    <a:pt x="10566" y="22363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811730" y="2284683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3120"/>
                  </a:lnTo>
                  <a:lnTo>
                    <a:pt x="80422" y="9066"/>
                  </a:lnTo>
                  <a:lnTo>
                    <a:pt x="1984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42297" y="2168870"/>
              <a:ext cx="220840" cy="266803"/>
            </a:xfrm>
            <a:custGeom>
              <a:avLst/>
              <a:gdLst/>
              <a:ahLst/>
              <a:cxnLst/>
              <a:rect l="0" t="0" r="0" b="0"/>
              <a:pathLst>
                <a:path w="220840" h="266803">
                  <a:moveTo>
                    <a:pt x="132687" y="0"/>
                  </a:moveTo>
                  <a:lnTo>
                    <a:pt x="110331" y="0"/>
                  </a:lnTo>
                  <a:lnTo>
                    <a:pt x="93115" y="6239"/>
                  </a:lnTo>
                  <a:lnTo>
                    <a:pt x="36000" y="55088"/>
                  </a:lnTo>
                  <a:lnTo>
                    <a:pt x="16951" y="90542"/>
                  </a:lnTo>
                  <a:lnTo>
                    <a:pt x="1205" y="138378"/>
                  </a:lnTo>
                  <a:lnTo>
                    <a:pt x="0" y="198606"/>
                  </a:lnTo>
                  <a:lnTo>
                    <a:pt x="5865" y="226310"/>
                  </a:lnTo>
                  <a:lnTo>
                    <a:pt x="16270" y="250321"/>
                  </a:lnTo>
                  <a:lnTo>
                    <a:pt x="24660" y="258128"/>
                  </a:lnTo>
                  <a:lnTo>
                    <a:pt x="46461" y="266802"/>
                  </a:lnTo>
                  <a:lnTo>
                    <a:pt x="90631" y="266096"/>
                  </a:lnTo>
                  <a:lnTo>
                    <a:pt x="129585" y="258477"/>
                  </a:lnTo>
                  <a:lnTo>
                    <a:pt x="163354" y="237633"/>
                  </a:lnTo>
                  <a:lnTo>
                    <a:pt x="196630" y="206384"/>
                  </a:lnTo>
                  <a:lnTo>
                    <a:pt x="219602" y="157376"/>
                  </a:lnTo>
                  <a:lnTo>
                    <a:pt x="220839" y="136625"/>
                  </a:lnTo>
                  <a:lnTo>
                    <a:pt x="216320" y="115705"/>
                  </a:lnTo>
                  <a:lnTo>
                    <a:pt x="200621" y="85366"/>
                  </a:lnTo>
                  <a:lnTo>
                    <a:pt x="167485" y="46235"/>
                  </a:lnTo>
                  <a:lnTo>
                    <a:pt x="159395" y="42522"/>
                  </a:lnTo>
                  <a:lnTo>
                    <a:pt x="12215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48725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28966" y="2131695"/>
              <a:ext cx="273567" cy="263675"/>
            </a:xfrm>
            <a:custGeom>
              <a:avLst/>
              <a:gdLst/>
              <a:ahLst/>
              <a:cxnLst/>
              <a:rect l="0" t="0" r="0" b="0"/>
              <a:pathLst>
                <a:path w="273567" h="263675">
                  <a:moveTo>
                    <a:pt x="135614" y="5590"/>
                  </a:moveTo>
                  <a:lnTo>
                    <a:pt x="118847" y="0"/>
                  </a:lnTo>
                  <a:lnTo>
                    <a:pt x="98136" y="3495"/>
                  </a:lnTo>
                  <a:lnTo>
                    <a:pt x="66407" y="18617"/>
                  </a:lnTo>
                  <a:lnTo>
                    <a:pt x="42189" y="41035"/>
                  </a:lnTo>
                  <a:lnTo>
                    <a:pt x="13045" y="80051"/>
                  </a:lnTo>
                  <a:lnTo>
                    <a:pt x="5100" y="103804"/>
                  </a:lnTo>
                  <a:lnTo>
                    <a:pt x="0" y="157181"/>
                  </a:lnTo>
                  <a:lnTo>
                    <a:pt x="4705" y="198814"/>
                  </a:lnTo>
                  <a:lnTo>
                    <a:pt x="13482" y="220539"/>
                  </a:lnTo>
                  <a:lnTo>
                    <a:pt x="26351" y="237993"/>
                  </a:lnTo>
                  <a:lnTo>
                    <a:pt x="43768" y="253549"/>
                  </a:lnTo>
                  <a:lnTo>
                    <a:pt x="69447" y="262023"/>
                  </a:lnTo>
                  <a:lnTo>
                    <a:pt x="113670" y="263674"/>
                  </a:lnTo>
                  <a:lnTo>
                    <a:pt x="141069" y="258334"/>
                  </a:lnTo>
                  <a:lnTo>
                    <a:pt x="198117" y="229281"/>
                  </a:lnTo>
                  <a:lnTo>
                    <a:pt x="247243" y="188003"/>
                  </a:lnTo>
                  <a:lnTo>
                    <a:pt x="268775" y="155824"/>
                  </a:lnTo>
                  <a:lnTo>
                    <a:pt x="273566" y="126953"/>
                  </a:lnTo>
                  <a:lnTo>
                    <a:pt x="270626" y="98133"/>
                  </a:lnTo>
                  <a:lnTo>
                    <a:pt x="255816" y="68755"/>
                  </a:lnTo>
                  <a:lnTo>
                    <a:pt x="243240" y="52770"/>
                  </a:lnTo>
                  <a:lnTo>
                    <a:pt x="223611" y="44106"/>
                  </a:lnTo>
                  <a:lnTo>
                    <a:pt x="188256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89656" y="2158342"/>
              <a:ext cx="218822" cy="202433"/>
            </a:xfrm>
            <a:custGeom>
              <a:avLst/>
              <a:gdLst/>
              <a:ahLst/>
              <a:cxnLst/>
              <a:rect l="0" t="0" r="0" b="0"/>
              <a:pathLst>
                <a:path w="218822" h="202433">
                  <a:moveTo>
                    <a:pt x="132893" y="0"/>
                  </a:moveTo>
                  <a:lnTo>
                    <a:pt x="70634" y="19128"/>
                  </a:lnTo>
                  <a:lnTo>
                    <a:pt x="31700" y="49803"/>
                  </a:lnTo>
                  <a:lnTo>
                    <a:pt x="10233" y="75977"/>
                  </a:lnTo>
                  <a:lnTo>
                    <a:pt x="2339" y="98888"/>
                  </a:lnTo>
                  <a:lnTo>
                    <a:pt x="0" y="123499"/>
                  </a:lnTo>
                  <a:lnTo>
                    <a:pt x="11047" y="178610"/>
                  </a:lnTo>
                  <a:lnTo>
                    <a:pt x="16567" y="186923"/>
                  </a:lnTo>
                  <a:lnTo>
                    <a:pt x="32060" y="199280"/>
                  </a:lnTo>
                  <a:lnTo>
                    <a:pt x="56882" y="202432"/>
                  </a:lnTo>
                  <a:lnTo>
                    <a:pt x="109300" y="194924"/>
                  </a:lnTo>
                  <a:lnTo>
                    <a:pt x="142670" y="179938"/>
                  </a:lnTo>
                  <a:lnTo>
                    <a:pt x="200937" y="131090"/>
                  </a:lnTo>
                  <a:lnTo>
                    <a:pt x="217915" y="97983"/>
                  </a:lnTo>
                  <a:lnTo>
                    <a:pt x="218821" y="87549"/>
                  </a:lnTo>
                  <a:lnTo>
                    <a:pt x="213587" y="69716"/>
                  </a:lnTo>
                  <a:lnTo>
                    <a:pt x="197487" y="46523"/>
                  </a:lnTo>
                  <a:lnTo>
                    <a:pt x="15395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412062" y="2144551"/>
              <a:ext cx="284270" cy="269544"/>
            </a:xfrm>
            <a:custGeom>
              <a:avLst/>
              <a:gdLst/>
              <a:ahLst/>
              <a:cxnLst/>
              <a:rect l="0" t="0" r="0" b="0"/>
              <a:pathLst>
                <a:path w="284270" h="269544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2" y="2063"/>
                  </a:lnTo>
                  <a:lnTo>
                    <a:pt x="47356" y="0"/>
                  </a:lnTo>
                  <a:lnTo>
                    <a:pt x="71350" y="4152"/>
                  </a:lnTo>
                  <a:lnTo>
                    <a:pt x="93713" y="13796"/>
                  </a:lnTo>
                  <a:lnTo>
                    <a:pt x="120444" y="37969"/>
                  </a:lnTo>
                  <a:lnTo>
                    <a:pt x="149267" y="85983"/>
                  </a:lnTo>
                  <a:lnTo>
                    <a:pt x="162250" y="126688"/>
                  </a:lnTo>
                  <a:lnTo>
                    <a:pt x="165448" y="167215"/>
                  </a:lnTo>
                  <a:lnTo>
                    <a:pt x="153559" y="223768"/>
                  </a:lnTo>
                  <a:lnTo>
                    <a:pt x="138046" y="250181"/>
                  </a:lnTo>
                  <a:lnTo>
                    <a:pt x="122185" y="262353"/>
                  </a:lnTo>
                  <a:lnTo>
                    <a:pt x="113042" y="267236"/>
                  </a:lnTo>
                  <a:lnTo>
                    <a:pt x="90405" y="269543"/>
                  </a:lnTo>
                  <a:lnTo>
                    <a:pt x="77818" y="268520"/>
                  </a:lnTo>
                  <a:lnTo>
                    <a:pt x="68256" y="264329"/>
                  </a:lnTo>
                  <a:lnTo>
                    <a:pt x="54513" y="250313"/>
                  </a:lnTo>
                  <a:lnTo>
                    <a:pt x="51549" y="241662"/>
                  </a:lnTo>
                  <a:lnTo>
                    <a:pt x="51377" y="222691"/>
                  </a:lnTo>
                  <a:lnTo>
                    <a:pt x="61439" y="205681"/>
                  </a:lnTo>
                  <a:lnTo>
                    <a:pt x="78779" y="191492"/>
                  </a:lnTo>
                  <a:lnTo>
                    <a:pt x="114849" y="178097"/>
                  </a:lnTo>
                  <a:lnTo>
                    <a:pt x="156342" y="174778"/>
                  </a:lnTo>
                  <a:lnTo>
                    <a:pt x="219052" y="180425"/>
                  </a:lnTo>
                  <a:lnTo>
                    <a:pt x="256367" y="181707"/>
                  </a:lnTo>
                  <a:lnTo>
                    <a:pt x="284269" y="182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671249" y="2147813"/>
              <a:ext cx="281682" cy="294799"/>
            </a:xfrm>
            <a:custGeom>
              <a:avLst/>
              <a:gdLst/>
              <a:ahLst/>
              <a:cxnLst/>
              <a:rect l="0" t="0" r="0" b="0"/>
              <a:pathLst>
                <a:path w="281682" h="294799">
                  <a:moveTo>
                    <a:pt x="214596" y="0"/>
                  </a:moveTo>
                  <a:lnTo>
                    <a:pt x="177118" y="8333"/>
                  </a:lnTo>
                  <a:lnTo>
                    <a:pt x="118110" y="17475"/>
                  </a:lnTo>
                  <a:lnTo>
                    <a:pt x="61179" y="17230"/>
                  </a:lnTo>
                  <a:lnTo>
                    <a:pt x="15445" y="6263"/>
                  </a:lnTo>
                  <a:lnTo>
                    <a:pt x="8129" y="8855"/>
                  </a:lnTo>
                  <a:lnTo>
                    <a:pt x="3251" y="15262"/>
                  </a:lnTo>
                  <a:lnTo>
                    <a:pt x="0" y="24213"/>
                  </a:lnTo>
                  <a:lnTo>
                    <a:pt x="172" y="33689"/>
                  </a:lnTo>
                  <a:lnTo>
                    <a:pt x="17787" y="90094"/>
                  </a:lnTo>
                  <a:lnTo>
                    <a:pt x="28510" y="124961"/>
                  </a:lnTo>
                  <a:lnTo>
                    <a:pt x="33217" y="130100"/>
                  </a:lnTo>
                  <a:lnTo>
                    <a:pt x="38695" y="131187"/>
                  </a:lnTo>
                  <a:lnTo>
                    <a:pt x="95687" y="118434"/>
                  </a:lnTo>
                  <a:lnTo>
                    <a:pt x="136860" y="119709"/>
                  </a:lnTo>
                  <a:lnTo>
                    <a:pt x="200243" y="135044"/>
                  </a:lnTo>
                  <a:lnTo>
                    <a:pt x="242306" y="158953"/>
                  </a:lnTo>
                  <a:lnTo>
                    <a:pt x="257327" y="173591"/>
                  </a:lnTo>
                  <a:lnTo>
                    <a:pt x="280433" y="221775"/>
                  </a:lnTo>
                  <a:lnTo>
                    <a:pt x="281681" y="242456"/>
                  </a:lnTo>
                  <a:lnTo>
                    <a:pt x="280376" y="252884"/>
                  </a:lnTo>
                  <a:lnTo>
                    <a:pt x="274827" y="262176"/>
                  </a:lnTo>
                  <a:lnTo>
                    <a:pt x="256183" y="278740"/>
                  </a:lnTo>
                  <a:lnTo>
                    <a:pt x="232299" y="287661"/>
                  </a:lnTo>
                  <a:lnTo>
                    <a:pt x="178838" y="293388"/>
                  </a:lnTo>
                  <a:lnTo>
                    <a:pt x="14089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864373" y="2537367"/>
              <a:ext cx="2263628" cy="31587"/>
            </a:xfrm>
            <a:custGeom>
              <a:avLst/>
              <a:gdLst/>
              <a:ahLst/>
              <a:cxnLst/>
              <a:rect l="0" t="0" r="0" b="0"/>
              <a:pathLst>
                <a:path w="2263628" h="31587">
                  <a:moveTo>
                    <a:pt x="2263627" y="31586"/>
                  </a:moveTo>
                  <a:lnTo>
                    <a:pt x="2214696" y="31586"/>
                  </a:lnTo>
                  <a:lnTo>
                    <a:pt x="2155566" y="31586"/>
                  </a:lnTo>
                  <a:lnTo>
                    <a:pt x="2107346" y="25997"/>
                  </a:lnTo>
                  <a:lnTo>
                    <a:pt x="2050425" y="22521"/>
                  </a:lnTo>
                  <a:lnTo>
                    <a:pt x="1989106" y="21491"/>
                  </a:lnTo>
                  <a:lnTo>
                    <a:pt x="1926484" y="21186"/>
                  </a:lnTo>
                  <a:lnTo>
                    <a:pt x="1874653" y="21096"/>
                  </a:lnTo>
                  <a:lnTo>
                    <a:pt x="1822455" y="13829"/>
                  </a:lnTo>
                  <a:lnTo>
                    <a:pt x="1768297" y="11181"/>
                  </a:lnTo>
                  <a:lnTo>
                    <a:pt x="1712538" y="10658"/>
                  </a:lnTo>
                  <a:lnTo>
                    <a:pt x="1656464" y="9385"/>
                  </a:lnTo>
                  <a:lnTo>
                    <a:pt x="1597208" y="2201"/>
                  </a:lnTo>
                  <a:lnTo>
                    <a:pt x="1540524" y="652"/>
                  </a:lnTo>
                  <a:lnTo>
                    <a:pt x="1481225" y="194"/>
                  </a:lnTo>
                  <a:lnTo>
                    <a:pt x="1430900" y="58"/>
                  </a:lnTo>
                  <a:lnTo>
                    <a:pt x="1382064" y="17"/>
                  </a:lnTo>
                  <a:lnTo>
                    <a:pt x="1323640" y="4"/>
                  </a:lnTo>
                  <a:lnTo>
                    <a:pt x="1267039" y="1"/>
                  </a:lnTo>
                  <a:lnTo>
                    <a:pt x="1210799" y="1"/>
                  </a:lnTo>
                  <a:lnTo>
                    <a:pt x="1154630" y="0"/>
                  </a:lnTo>
                  <a:lnTo>
                    <a:pt x="1098474" y="0"/>
                  </a:lnTo>
                  <a:lnTo>
                    <a:pt x="1042321" y="0"/>
                  </a:lnTo>
                  <a:lnTo>
                    <a:pt x="986169" y="0"/>
                  </a:lnTo>
                  <a:lnTo>
                    <a:pt x="930017" y="6066"/>
                  </a:lnTo>
                  <a:lnTo>
                    <a:pt x="873865" y="4665"/>
                  </a:lnTo>
                  <a:lnTo>
                    <a:pt x="817713" y="9371"/>
                  </a:lnTo>
                  <a:lnTo>
                    <a:pt x="761561" y="10300"/>
                  </a:lnTo>
                  <a:lnTo>
                    <a:pt x="705409" y="10484"/>
                  </a:lnTo>
                  <a:lnTo>
                    <a:pt x="649258" y="10520"/>
                  </a:lnTo>
                  <a:lnTo>
                    <a:pt x="593105" y="10527"/>
                  </a:lnTo>
                  <a:lnTo>
                    <a:pt x="536953" y="10529"/>
                  </a:lnTo>
                  <a:lnTo>
                    <a:pt x="485480" y="10529"/>
                  </a:lnTo>
                  <a:lnTo>
                    <a:pt x="441547" y="10529"/>
                  </a:lnTo>
                  <a:lnTo>
                    <a:pt x="394724" y="10529"/>
                  </a:lnTo>
                  <a:lnTo>
                    <a:pt x="346618" y="10529"/>
                  </a:lnTo>
                  <a:lnTo>
                    <a:pt x="299112" y="10529"/>
                  </a:lnTo>
                  <a:lnTo>
                    <a:pt x="254601" y="10529"/>
                  </a:lnTo>
                  <a:lnTo>
                    <a:pt x="208302" y="10529"/>
                  </a:lnTo>
                  <a:lnTo>
                    <a:pt x="162769" y="10529"/>
                  </a:lnTo>
                  <a:lnTo>
                    <a:pt x="104249" y="10529"/>
                  </a:lnTo>
                  <a:lnTo>
                    <a:pt x="52205" y="1169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192587" y="2773934"/>
              <a:ext cx="225647" cy="307985"/>
            </a:xfrm>
            <a:custGeom>
              <a:avLst/>
              <a:gdLst/>
              <a:ahLst/>
              <a:cxnLst/>
              <a:rect l="0" t="0" r="0" b="0"/>
              <a:pathLst>
                <a:path w="225647" h="307985">
                  <a:moveTo>
                    <a:pt x="145568" y="5589"/>
                  </a:moveTo>
                  <a:lnTo>
                    <a:pt x="128800" y="0"/>
                  </a:lnTo>
                  <a:lnTo>
                    <a:pt x="111210" y="3495"/>
                  </a:lnTo>
                  <a:lnTo>
                    <a:pt x="62145" y="25200"/>
                  </a:lnTo>
                  <a:lnTo>
                    <a:pt x="23304" y="69956"/>
                  </a:lnTo>
                  <a:lnTo>
                    <a:pt x="7436" y="100700"/>
                  </a:lnTo>
                  <a:lnTo>
                    <a:pt x="0" y="150935"/>
                  </a:lnTo>
                  <a:lnTo>
                    <a:pt x="1650" y="205918"/>
                  </a:lnTo>
                  <a:lnTo>
                    <a:pt x="12849" y="244710"/>
                  </a:lnTo>
                  <a:lnTo>
                    <a:pt x="37593" y="283670"/>
                  </a:lnTo>
                  <a:lnTo>
                    <a:pt x="63663" y="301023"/>
                  </a:lnTo>
                  <a:lnTo>
                    <a:pt x="99203" y="307984"/>
                  </a:lnTo>
                  <a:lnTo>
                    <a:pt x="133780" y="304458"/>
                  </a:lnTo>
                  <a:lnTo>
                    <a:pt x="166252" y="290415"/>
                  </a:lnTo>
                  <a:lnTo>
                    <a:pt x="192511" y="271436"/>
                  </a:lnTo>
                  <a:lnTo>
                    <a:pt x="209520" y="245405"/>
                  </a:lnTo>
                  <a:lnTo>
                    <a:pt x="224578" y="202829"/>
                  </a:lnTo>
                  <a:lnTo>
                    <a:pt x="225646" y="143639"/>
                  </a:lnTo>
                  <a:lnTo>
                    <a:pt x="223520" y="129208"/>
                  </a:lnTo>
                  <a:lnTo>
                    <a:pt x="211799" y="106934"/>
                  </a:lnTo>
                  <a:lnTo>
                    <a:pt x="203760" y="97719"/>
                  </a:lnTo>
                  <a:lnTo>
                    <a:pt x="194891" y="93915"/>
                  </a:lnTo>
                  <a:lnTo>
                    <a:pt x="185469" y="93719"/>
                  </a:lnTo>
                  <a:lnTo>
                    <a:pt x="156097" y="100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27669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56723" y="2821637"/>
              <a:ext cx="290670" cy="270068"/>
            </a:xfrm>
            <a:custGeom>
              <a:avLst/>
              <a:gdLst/>
              <a:ahLst/>
              <a:cxnLst/>
              <a:rect l="0" t="0" r="0" b="0"/>
              <a:pathLst>
                <a:path w="290670" h="270068">
                  <a:moveTo>
                    <a:pt x="113100" y="10528"/>
                  </a:moveTo>
                  <a:lnTo>
                    <a:pt x="90744" y="10528"/>
                  </a:lnTo>
                  <a:lnTo>
                    <a:pt x="60073" y="21707"/>
                  </a:lnTo>
                  <a:lnTo>
                    <a:pt x="34348" y="39837"/>
                  </a:lnTo>
                  <a:lnTo>
                    <a:pt x="17496" y="65616"/>
                  </a:lnTo>
                  <a:lnTo>
                    <a:pt x="2493" y="106938"/>
                  </a:lnTo>
                  <a:lnTo>
                    <a:pt x="0" y="144249"/>
                  </a:lnTo>
                  <a:lnTo>
                    <a:pt x="7319" y="178051"/>
                  </a:lnTo>
                  <a:lnTo>
                    <a:pt x="42340" y="237093"/>
                  </a:lnTo>
                  <a:lnTo>
                    <a:pt x="64884" y="254723"/>
                  </a:lnTo>
                  <a:lnTo>
                    <a:pt x="90501" y="265289"/>
                  </a:lnTo>
                  <a:lnTo>
                    <a:pt x="130061" y="270067"/>
                  </a:lnTo>
                  <a:lnTo>
                    <a:pt x="164530" y="263424"/>
                  </a:lnTo>
                  <a:lnTo>
                    <a:pt x="218225" y="234240"/>
                  </a:lnTo>
                  <a:lnTo>
                    <a:pt x="267887" y="188471"/>
                  </a:lnTo>
                  <a:lnTo>
                    <a:pt x="275953" y="178289"/>
                  </a:lnTo>
                  <a:lnTo>
                    <a:pt x="284915" y="154499"/>
                  </a:lnTo>
                  <a:lnTo>
                    <a:pt x="290669" y="101098"/>
                  </a:lnTo>
                  <a:lnTo>
                    <a:pt x="285216" y="76518"/>
                  </a:lnTo>
                  <a:lnTo>
                    <a:pt x="268993" y="46069"/>
                  </a:lnTo>
                  <a:lnTo>
                    <a:pt x="254916" y="31003"/>
                  </a:lnTo>
                  <a:lnTo>
                    <a:pt x="226090" y="15945"/>
                  </a:lnTo>
                  <a:lnTo>
                    <a:pt x="1762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003725" y="2800580"/>
              <a:ext cx="253273" cy="282500"/>
            </a:xfrm>
            <a:custGeom>
              <a:avLst/>
              <a:gdLst/>
              <a:ahLst/>
              <a:cxnLst/>
              <a:rect l="0" t="0" r="0" b="0"/>
              <a:pathLst>
                <a:path w="253273" h="282500">
                  <a:moveTo>
                    <a:pt x="124067" y="0"/>
                  </a:moveTo>
                  <a:lnTo>
                    <a:pt x="71363" y="19128"/>
                  </a:lnTo>
                  <a:lnTo>
                    <a:pt x="47880" y="37773"/>
                  </a:lnTo>
                  <a:lnTo>
                    <a:pt x="27274" y="66174"/>
                  </a:lnTo>
                  <a:lnTo>
                    <a:pt x="5401" y="125120"/>
                  </a:lnTo>
                  <a:lnTo>
                    <a:pt x="0" y="163154"/>
                  </a:lnTo>
                  <a:lnTo>
                    <a:pt x="3989" y="204060"/>
                  </a:lnTo>
                  <a:lnTo>
                    <a:pt x="12597" y="225614"/>
                  </a:lnTo>
                  <a:lnTo>
                    <a:pt x="37188" y="264105"/>
                  </a:lnTo>
                  <a:lnTo>
                    <a:pt x="46260" y="270826"/>
                  </a:lnTo>
                  <a:lnTo>
                    <a:pt x="68820" y="278295"/>
                  </a:lnTo>
                  <a:lnTo>
                    <a:pt x="107827" y="282499"/>
                  </a:lnTo>
                  <a:lnTo>
                    <a:pt x="149022" y="272566"/>
                  </a:lnTo>
                  <a:lnTo>
                    <a:pt x="188052" y="248249"/>
                  </a:lnTo>
                  <a:lnTo>
                    <a:pt x="225488" y="213958"/>
                  </a:lnTo>
                  <a:lnTo>
                    <a:pt x="241206" y="187397"/>
                  </a:lnTo>
                  <a:lnTo>
                    <a:pt x="253272" y="151711"/>
                  </a:lnTo>
                  <a:lnTo>
                    <a:pt x="253077" y="105913"/>
                  </a:lnTo>
                  <a:lnTo>
                    <a:pt x="242236" y="78658"/>
                  </a:lnTo>
                  <a:lnTo>
                    <a:pt x="216402" y="46703"/>
                  </a:lnTo>
                  <a:lnTo>
                    <a:pt x="16618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85890" y="2811108"/>
              <a:ext cx="20930" cy="284271"/>
            </a:xfrm>
            <a:custGeom>
              <a:avLst/>
              <a:gdLst/>
              <a:ahLst/>
              <a:cxnLst/>
              <a:rect l="0" t="0" r="0" b="0"/>
              <a:pathLst>
                <a:path w="20930" h="284271">
                  <a:moveTo>
                    <a:pt x="10400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1066" y="204694"/>
                  </a:lnTo>
                  <a:lnTo>
                    <a:pt x="14529" y="262439"/>
                  </a:lnTo>
                  <a:lnTo>
                    <a:pt x="20929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50891" y="2758466"/>
              <a:ext cx="187514" cy="222739"/>
            </a:xfrm>
            <a:custGeom>
              <a:avLst/>
              <a:gdLst/>
              <a:ahLst/>
              <a:cxnLst/>
              <a:rect l="0" t="0" r="0" b="0"/>
              <a:pathLst>
                <a:path w="187514" h="222739">
                  <a:moveTo>
                    <a:pt x="187513" y="168456"/>
                  </a:moveTo>
                  <a:lnTo>
                    <a:pt x="170745" y="162867"/>
                  </a:lnTo>
                  <a:lnTo>
                    <a:pt x="153154" y="163242"/>
                  </a:lnTo>
                  <a:lnTo>
                    <a:pt x="95684" y="177345"/>
                  </a:lnTo>
                  <a:lnTo>
                    <a:pt x="40499" y="207769"/>
                  </a:lnTo>
                  <a:lnTo>
                    <a:pt x="8642" y="222738"/>
                  </a:lnTo>
                  <a:lnTo>
                    <a:pt x="2755" y="222192"/>
                  </a:lnTo>
                  <a:lnTo>
                    <a:pt x="0" y="218318"/>
                  </a:lnTo>
                  <a:lnTo>
                    <a:pt x="59" y="204655"/>
                  </a:lnTo>
                  <a:lnTo>
                    <a:pt x="12771" y="151559"/>
                  </a:lnTo>
                  <a:lnTo>
                    <a:pt x="26221" y="98871"/>
                  </a:lnTo>
                  <a:lnTo>
                    <a:pt x="40143" y="47216"/>
                  </a:lnTo>
                  <a:lnTo>
                    <a:pt x="50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61408" y="2768141"/>
              <a:ext cx="213909" cy="421994"/>
            </a:xfrm>
            <a:custGeom>
              <a:avLst/>
              <a:gdLst/>
              <a:ahLst/>
              <a:cxnLst/>
              <a:rect l="0" t="0" r="0" b="0"/>
              <a:pathLst>
                <a:path w="213909" h="421994">
                  <a:moveTo>
                    <a:pt x="182322" y="116667"/>
                  </a:moveTo>
                  <a:lnTo>
                    <a:pt x="179983" y="76979"/>
                  </a:lnTo>
                  <a:lnTo>
                    <a:pt x="165511" y="44856"/>
                  </a:lnTo>
                  <a:lnTo>
                    <a:pt x="153014" y="27819"/>
                  </a:lnTo>
                  <a:lnTo>
                    <a:pt x="121646" y="5074"/>
                  </a:lnTo>
                  <a:lnTo>
                    <a:pt x="99203" y="0"/>
                  </a:lnTo>
                  <a:lnTo>
                    <a:pt x="88305" y="284"/>
                  </a:lnTo>
                  <a:lnTo>
                    <a:pt x="69957" y="6840"/>
                  </a:lnTo>
                  <a:lnTo>
                    <a:pt x="39114" y="30112"/>
                  </a:lnTo>
                  <a:lnTo>
                    <a:pt x="17578" y="55926"/>
                  </a:lnTo>
                  <a:lnTo>
                    <a:pt x="1968" y="96980"/>
                  </a:lnTo>
                  <a:lnTo>
                    <a:pt x="0" y="123125"/>
                  </a:lnTo>
                  <a:lnTo>
                    <a:pt x="8268" y="168505"/>
                  </a:lnTo>
                  <a:lnTo>
                    <a:pt x="20737" y="186890"/>
                  </a:lnTo>
                  <a:lnTo>
                    <a:pt x="28976" y="195068"/>
                  </a:lnTo>
                  <a:lnTo>
                    <a:pt x="37977" y="199350"/>
                  </a:lnTo>
                  <a:lnTo>
                    <a:pt x="57338" y="200988"/>
                  </a:lnTo>
                  <a:lnTo>
                    <a:pt x="87968" y="189744"/>
                  </a:lnTo>
                  <a:lnTo>
                    <a:pt x="128590" y="163814"/>
                  </a:lnTo>
                  <a:lnTo>
                    <a:pt x="167678" y="121532"/>
                  </a:lnTo>
                  <a:lnTo>
                    <a:pt x="173730" y="121080"/>
                  </a:lnTo>
                  <a:lnTo>
                    <a:pt x="178934" y="125458"/>
                  </a:lnTo>
                  <a:lnTo>
                    <a:pt x="183573" y="133056"/>
                  </a:lnTo>
                  <a:lnTo>
                    <a:pt x="194748" y="195182"/>
                  </a:lnTo>
                  <a:lnTo>
                    <a:pt x="200822" y="244436"/>
                  </a:lnTo>
                  <a:lnTo>
                    <a:pt x="202622" y="296074"/>
                  </a:lnTo>
                  <a:lnTo>
                    <a:pt x="203155" y="345299"/>
                  </a:lnTo>
                  <a:lnTo>
                    <a:pt x="210585" y="406175"/>
                  </a:lnTo>
                  <a:lnTo>
                    <a:pt x="213908" y="421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211606" y="3008732"/>
              <a:ext cx="284270" cy="234046"/>
            </a:xfrm>
            <a:custGeom>
              <a:avLst/>
              <a:gdLst/>
              <a:ahLst/>
              <a:cxnLst/>
              <a:rect l="0" t="0" r="0" b="0"/>
              <a:pathLst>
                <a:path w="284270" h="234046">
                  <a:moveTo>
                    <a:pt x="0" y="234045"/>
                  </a:moveTo>
                  <a:lnTo>
                    <a:pt x="3119" y="179900"/>
                  </a:lnTo>
                  <a:lnTo>
                    <a:pt x="14654" y="124954"/>
                  </a:lnTo>
                  <a:lnTo>
                    <a:pt x="34786" y="66474"/>
                  </a:lnTo>
                  <a:lnTo>
                    <a:pt x="60294" y="23650"/>
                  </a:lnTo>
                  <a:lnTo>
                    <a:pt x="77100" y="8735"/>
                  </a:lnTo>
                  <a:lnTo>
                    <a:pt x="86495" y="3120"/>
                  </a:lnTo>
                  <a:lnTo>
                    <a:pt x="106293" y="0"/>
                  </a:lnTo>
                  <a:lnTo>
                    <a:pt x="116485" y="806"/>
                  </a:lnTo>
                  <a:lnTo>
                    <a:pt x="134049" y="11060"/>
                  </a:lnTo>
                  <a:lnTo>
                    <a:pt x="157091" y="39684"/>
                  </a:lnTo>
                  <a:lnTo>
                    <a:pt x="185838" y="91277"/>
                  </a:lnTo>
                  <a:lnTo>
                    <a:pt x="206811" y="145359"/>
                  </a:lnTo>
                  <a:lnTo>
                    <a:pt x="232271" y="187931"/>
                  </a:lnTo>
                  <a:lnTo>
                    <a:pt x="247121" y="203021"/>
                  </a:lnTo>
                  <a:lnTo>
                    <a:pt x="284269" y="22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80062" y="3011150"/>
              <a:ext cx="126343" cy="263213"/>
            </a:xfrm>
            <a:custGeom>
              <a:avLst/>
              <a:gdLst/>
              <a:ahLst/>
              <a:cxnLst/>
              <a:rect l="0" t="0" r="0" b="0"/>
              <a:pathLst>
                <a:path w="126343" h="263213">
                  <a:moveTo>
                    <a:pt x="126342" y="0"/>
                  </a:moveTo>
                  <a:lnTo>
                    <a:pt x="116766" y="24046"/>
                  </a:lnTo>
                  <a:lnTo>
                    <a:pt x="86939" y="76361"/>
                  </a:lnTo>
                  <a:lnTo>
                    <a:pt x="66443" y="124661"/>
                  </a:lnTo>
                  <a:lnTo>
                    <a:pt x="45793" y="184978"/>
                  </a:lnTo>
                  <a:lnTo>
                    <a:pt x="20397" y="23571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74860" y="300062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40" y="11453"/>
                  </a:lnTo>
                  <a:lnTo>
                    <a:pt x="28809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53803" y="3116435"/>
              <a:ext cx="200042" cy="52643"/>
            </a:xfrm>
            <a:custGeom>
              <a:avLst/>
              <a:gdLst/>
              <a:ahLst/>
              <a:cxnLst/>
              <a:rect l="0" t="0" r="0" b="0"/>
              <a:pathLst>
                <a:path w="200042" h="52643">
                  <a:moveTo>
                    <a:pt x="200041" y="0"/>
                  </a:moveTo>
                  <a:lnTo>
                    <a:pt x="183274" y="11178"/>
                  </a:lnTo>
                  <a:lnTo>
                    <a:pt x="130525" y="20276"/>
                  </a:lnTo>
                  <a:lnTo>
                    <a:pt x="73833" y="32124"/>
                  </a:lnTo>
                  <a:lnTo>
                    <a:pt x="15442" y="4803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933850" y="2784591"/>
              <a:ext cx="1120037" cy="595057"/>
            </a:xfrm>
            <a:custGeom>
              <a:avLst/>
              <a:gdLst/>
              <a:ahLst/>
              <a:cxnLst/>
              <a:rect l="0" t="0" r="0" b="0"/>
              <a:pathLst>
                <a:path w="1120037" h="595057">
                  <a:moveTo>
                    <a:pt x="888409" y="15989"/>
                  </a:moveTo>
                  <a:lnTo>
                    <a:pt x="860853" y="8753"/>
                  </a:lnTo>
                  <a:lnTo>
                    <a:pt x="801511" y="6111"/>
                  </a:lnTo>
                  <a:lnTo>
                    <a:pt x="744642" y="0"/>
                  </a:lnTo>
                  <a:lnTo>
                    <a:pt x="696104" y="4338"/>
                  </a:lnTo>
                  <a:lnTo>
                    <a:pt x="641136" y="12017"/>
                  </a:lnTo>
                  <a:lnTo>
                    <a:pt x="596796" y="14224"/>
                  </a:lnTo>
                  <a:lnTo>
                    <a:pt x="552912" y="18324"/>
                  </a:lnTo>
                  <a:lnTo>
                    <a:pt x="498104" y="27209"/>
                  </a:lnTo>
                  <a:lnTo>
                    <a:pt x="435801" y="44156"/>
                  </a:lnTo>
                  <a:lnTo>
                    <a:pt x="374146" y="61624"/>
                  </a:lnTo>
                  <a:lnTo>
                    <a:pt x="320085" y="79162"/>
                  </a:lnTo>
                  <a:lnTo>
                    <a:pt x="256718" y="108550"/>
                  </a:lnTo>
                  <a:lnTo>
                    <a:pt x="202889" y="137579"/>
                  </a:lnTo>
                  <a:lnTo>
                    <a:pt x="142349" y="174027"/>
                  </a:lnTo>
                  <a:lnTo>
                    <a:pt x="92497" y="212839"/>
                  </a:lnTo>
                  <a:lnTo>
                    <a:pt x="42663" y="270078"/>
                  </a:lnTo>
                  <a:lnTo>
                    <a:pt x="13119" y="321500"/>
                  </a:lnTo>
                  <a:lnTo>
                    <a:pt x="1123" y="352956"/>
                  </a:lnTo>
                  <a:lnTo>
                    <a:pt x="0" y="373982"/>
                  </a:lnTo>
                  <a:lnTo>
                    <a:pt x="8811" y="416077"/>
                  </a:lnTo>
                  <a:lnTo>
                    <a:pt x="24023" y="447659"/>
                  </a:lnTo>
                  <a:lnTo>
                    <a:pt x="48938" y="473654"/>
                  </a:lnTo>
                  <a:lnTo>
                    <a:pt x="89968" y="502229"/>
                  </a:lnTo>
                  <a:lnTo>
                    <a:pt x="141919" y="523471"/>
                  </a:lnTo>
                  <a:lnTo>
                    <a:pt x="197242" y="544261"/>
                  </a:lnTo>
                  <a:lnTo>
                    <a:pt x="254399" y="559633"/>
                  </a:lnTo>
                  <a:lnTo>
                    <a:pt x="303721" y="570392"/>
                  </a:lnTo>
                  <a:lnTo>
                    <a:pt x="355379" y="579819"/>
                  </a:lnTo>
                  <a:lnTo>
                    <a:pt x="408900" y="583132"/>
                  </a:lnTo>
                  <a:lnTo>
                    <a:pt x="468692" y="584114"/>
                  </a:lnTo>
                  <a:lnTo>
                    <a:pt x="530861" y="584405"/>
                  </a:lnTo>
                  <a:lnTo>
                    <a:pt x="591396" y="585661"/>
                  </a:lnTo>
                  <a:lnTo>
                    <a:pt x="643518" y="591753"/>
                  </a:lnTo>
                  <a:lnTo>
                    <a:pt x="686372" y="593588"/>
                  </a:lnTo>
                  <a:lnTo>
                    <a:pt x="732714" y="594404"/>
                  </a:lnTo>
                  <a:lnTo>
                    <a:pt x="780607" y="593596"/>
                  </a:lnTo>
                  <a:lnTo>
                    <a:pt x="829188" y="589338"/>
                  </a:lnTo>
                  <a:lnTo>
                    <a:pt x="885810" y="585953"/>
                  </a:lnTo>
                  <a:lnTo>
                    <a:pt x="948990" y="584950"/>
                  </a:lnTo>
                  <a:lnTo>
                    <a:pt x="1002805" y="584653"/>
                  </a:lnTo>
                  <a:lnTo>
                    <a:pt x="1061741" y="585722"/>
                  </a:lnTo>
                  <a:lnTo>
                    <a:pt x="1120036" y="595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38031" y="2642653"/>
              <a:ext cx="2624935" cy="747392"/>
            </a:xfrm>
            <a:custGeom>
              <a:avLst/>
              <a:gdLst/>
              <a:ahLst/>
              <a:cxnLst/>
              <a:rect l="0" t="0" r="0" b="0"/>
              <a:pathLst>
                <a:path w="2624935" h="747392">
                  <a:moveTo>
                    <a:pt x="558010" y="726466"/>
                  </a:moveTo>
                  <a:lnTo>
                    <a:pt x="574778" y="720876"/>
                  </a:lnTo>
                  <a:lnTo>
                    <a:pt x="592369" y="721252"/>
                  </a:lnTo>
                  <a:lnTo>
                    <a:pt x="616564" y="722979"/>
                  </a:lnTo>
                  <a:lnTo>
                    <a:pt x="672716" y="718544"/>
                  </a:lnTo>
                  <a:lnTo>
                    <a:pt x="721718" y="717879"/>
                  </a:lnTo>
                  <a:lnTo>
                    <a:pt x="771593" y="723402"/>
                  </a:lnTo>
                  <a:lnTo>
                    <a:pt x="834079" y="725860"/>
                  </a:lnTo>
                  <a:lnTo>
                    <a:pt x="896812" y="726346"/>
                  </a:lnTo>
                  <a:lnTo>
                    <a:pt x="945654" y="726430"/>
                  </a:lnTo>
                  <a:lnTo>
                    <a:pt x="1007326" y="726459"/>
                  </a:lnTo>
                  <a:lnTo>
                    <a:pt x="1057429" y="726463"/>
                  </a:lnTo>
                  <a:lnTo>
                    <a:pt x="1108148" y="726465"/>
                  </a:lnTo>
                  <a:lnTo>
                    <a:pt x="1170920" y="726466"/>
                  </a:lnTo>
                  <a:lnTo>
                    <a:pt x="1233710" y="726466"/>
                  </a:lnTo>
                  <a:lnTo>
                    <a:pt x="1282562" y="732055"/>
                  </a:lnTo>
                  <a:lnTo>
                    <a:pt x="1344236" y="736019"/>
                  </a:lnTo>
                  <a:lnTo>
                    <a:pt x="1393170" y="737875"/>
                  </a:lnTo>
                  <a:lnTo>
                    <a:pt x="1452219" y="745271"/>
                  </a:lnTo>
                  <a:lnTo>
                    <a:pt x="1508943" y="747078"/>
                  </a:lnTo>
                  <a:lnTo>
                    <a:pt x="1556746" y="747391"/>
                  </a:lnTo>
                  <a:lnTo>
                    <a:pt x="1616896" y="746327"/>
                  </a:lnTo>
                  <a:lnTo>
                    <a:pt x="1673836" y="739185"/>
                  </a:lnTo>
                  <a:lnTo>
                    <a:pt x="1725446" y="737644"/>
                  </a:lnTo>
                  <a:lnTo>
                    <a:pt x="1783242" y="737187"/>
                  </a:lnTo>
                  <a:lnTo>
                    <a:pt x="1844692" y="731443"/>
                  </a:lnTo>
                  <a:lnTo>
                    <a:pt x="1905400" y="727449"/>
                  </a:lnTo>
                  <a:lnTo>
                    <a:pt x="1965893" y="725587"/>
                  </a:lnTo>
                  <a:lnTo>
                    <a:pt x="2018521" y="719316"/>
                  </a:lnTo>
                  <a:lnTo>
                    <a:pt x="2079739" y="715769"/>
                  </a:lnTo>
                  <a:lnTo>
                    <a:pt x="2134236" y="704682"/>
                  </a:lnTo>
                  <a:lnTo>
                    <a:pt x="2195565" y="691227"/>
                  </a:lnTo>
                  <a:lnTo>
                    <a:pt x="2254769" y="680800"/>
                  </a:lnTo>
                  <a:lnTo>
                    <a:pt x="2314779" y="666796"/>
                  </a:lnTo>
                  <a:lnTo>
                    <a:pt x="2374293" y="652765"/>
                  </a:lnTo>
                  <a:lnTo>
                    <a:pt x="2426127" y="633139"/>
                  </a:lnTo>
                  <a:lnTo>
                    <a:pt x="2480256" y="606732"/>
                  </a:lnTo>
                  <a:lnTo>
                    <a:pt x="2536780" y="571993"/>
                  </a:lnTo>
                  <a:lnTo>
                    <a:pt x="2570960" y="542791"/>
                  </a:lnTo>
                  <a:lnTo>
                    <a:pt x="2613274" y="483899"/>
                  </a:lnTo>
                  <a:lnTo>
                    <a:pt x="2622967" y="463070"/>
                  </a:lnTo>
                  <a:lnTo>
                    <a:pt x="2624934" y="442115"/>
                  </a:lnTo>
                  <a:lnTo>
                    <a:pt x="2616666" y="394477"/>
                  </a:lnTo>
                  <a:lnTo>
                    <a:pt x="2582250" y="335880"/>
                  </a:lnTo>
                  <a:lnTo>
                    <a:pt x="2545194" y="295764"/>
                  </a:lnTo>
                  <a:lnTo>
                    <a:pt x="2491576" y="256782"/>
                  </a:lnTo>
                  <a:lnTo>
                    <a:pt x="2430675" y="212842"/>
                  </a:lnTo>
                  <a:lnTo>
                    <a:pt x="2375653" y="182942"/>
                  </a:lnTo>
                  <a:lnTo>
                    <a:pt x="2313658" y="161742"/>
                  </a:lnTo>
                  <a:lnTo>
                    <a:pt x="2255832" y="139357"/>
                  </a:lnTo>
                  <a:lnTo>
                    <a:pt x="2198146" y="127078"/>
                  </a:lnTo>
                  <a:lnTo>
                    <a:pt x="2145959" y="116031"/>
                  </a:lnTo>
                  <a:lnTo>
                    <a:pt x="2085785" y="98294"/>
                  </a:lnTo>
                  <a:lnTo>
                    <a:pt x="2033396" y="84233"/>
                  </a:lnTo>
                  <a:lnTo>
                    <a:pt x="1976651" y="73701"/>
                  </a:lnTo>
                  <a:lnTo>
                    <a:pt x="1921623" y="66290"/>
                  </a:lnTo>
                  <a:lnTo>
                    <a:pt x="1866325" y="60975"/>
                  </a:lnTo>
                  <a:lnTo>
                    <a:pt x="1810556" y="51992"/>
                  </a:lnTo>
                  <a:lnTo>
                    <a:pt x="1754681" y="44064"/>
                  </a:lnTo>
                  <a:lnTo>
                    <a:pt x="1695074" y="35263"/>
                  </a:lnTo>
                  <a:lnTo>
                    <a:pt x="1634773" y="31505"/>
                  </a:lnTo>
                  <a:lnTo>
                    <a:pt x="1585710" y="24672"/>
                  </a:lnTo>
                  <a:lnTo>
                    <a:pt x="1527210" y="21771"/>
                  </a:lnTo>
                  <a:lnTo>
                    <a:pt x="1475330" y="18148"/>
                  </a:lnTo>
                  <a:lnTo>
                    <a:pt x="1417454" y="12786"/>
                  </a:lnTo>
                  <a:lnTo>
                    <a:pt x="1355977" y="10974"/>
                  </a:lnTo>
                  <a:lnTo>
                    <a:pt x="1298773" y="10616"/>
                  </a:lnTo>
                  <a:lnTo>
                    <a:pt x="1242414" y="7426"/>
                  </a:lnTo>
                  <a:lnTo>
                    <a:pt x="1186221" y="1467"/>
                  </a:lnTo>
                  <a:lnTo>
                    <a:pt x="1128891" y="289"/>
                  </a:lnTo>
                  <a:lnTo>
                    <a:pt x="1065574" y="57"/>
                  </a:lnTo>
                  <a:lnTo>
                    <a:pt x="1007660" y="11"/>
                  </a:lnTo>
                  <a:lnTo>
                    <a:pt x="949990" y="2"/>
                  </a:lnTo>
                  <a:lnTo>
                    <a:pt x="886606" y="0"/>
                  </a:lnTo>
                  <a:lnTo>
                    <a:pt x="828679" y="0"/>
                  </a:lnTo>
                  <a:lnTo>
                    <a:pt x="780668" y="5589"/>
                  </a:lnTo>
                  <a:lnTo>
                    <a:pt x="719279" y="10722"/>
                  </a:lnTo>
                  <a:lnTo>
                    <a:pt x="669224" y="17474"/>
                  </a:lnTo>
                  <a:lnTo>
                    <a:pt x="618518" y="19995"/>
                  </a:lnTo>
                  <a:lnTo>
                    <a:pt x="555751" y="20847"/>
                  </a:lnTo>
                  <a:lnTo>
                    <a:pt x="492963" y="26604"/>
                  </a:lnTo>
                  <a:lnTo>
                    <a:pt x="434331" y="31771"/>
                  </a:lnTo>
                  <a:lnTo>
                    <a:pt x="385924" y="38529"/>
                  </a:lnTo>
                  <a:lnTo>
                    <a:pt x="323933" y="44525"/>
                  </a:lnTo>
                  <a:lnTo>
                    <a:pt x="261298" y="51039"/>
                  </a:lnTo>
                  <a:lnTo>
                    <a:pt x="212472" y="57756"/>
                  </a:lnTo>
                  <a:lnTo>
                    <a:pt x="160961" y="67155"/>
                  </a:lnTo>
                  <a:lnTo>
                    <a:pt x="108653" y="77349"/>
                  </a:lnTo>
                  <a:lnTo>
                    <a:pt x="48152" y="82869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85430" y="3400704"/>
              <a:ext cx="431669" cy="31587"/>
            </a:xfrm>
            <a:custGeom>
              <a:avLst/>
              <a:gdLst/>
              <a:ahLst/>
              <a:cxnLst/>
              <a:rect l="0" t="0" r="0" b="0"/>
              <a:pathLst>
                <a:path w="431669" h="31587">
                  <a:moveTo>
                    <a:pt x="431668" y="0"/>
                  </a:moveTo>
                  <a:lnTo>
                    <a:pt x="399217" y="6066"/>
                  </a:lnTo>
                  <a:lnTo>
                    <a:pt x="336148" y="1030"/>
                  </a:lnTo>
                  <a:lnTo>
                    <a:pt x="277793" y="7439"/>
                  </a:lnTo>
                  <a:lnTo>
                    <a:pt x="218086" y="13038"/>
                  </a:lnTo>
                  <a:lnTo>
                    <a:pt x="164444" y="18681"/>
                  </a:lnTo>
                  <a:lnTo>
                    <a:pt x="104096" y="20353"/>
                  </a:lnTo>
                  <a:lnTo>
                    <a:pt x="48001" y="239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28414" y="2823100"/>
              <a:ext cx="254862" cy="290575"/>
            </a:xfrm>
            <a:custGeom>
              <a:avLst/>
              <a:gdLst/>
              <a:ahLst/>
              <a:cxnLst/>
              <a:rect l="0" t="0" r="0" b="0"/>
              <a:pathLst>
                <a:path w="254862" h="290575">
                  <a:moveTo>
                    <a:pt x="151855" y="9065"/>
                  </a:moveTo>
                  <a:lnTo>
                    <a:pt x="114377" y="732"/>
                  </a:lnTo>
                  <a:lnTo>
                    <a:pt x="102303" y="0"/>
                  </a:lnTo>
                  <a:lnTo>
                    <a:pt x="82648" y="5426"/>
                  </a:lnTo>
                  <a:lnTo>
                    <a:pt x="45378" y="27974"/>
                  </a:lnTo>
                  <a:lnTo>
                    <a:pt x="31222" y="44375"/>
                  </a:lnTo>
                  <a:lnTo>
                    <a:pt x="4957" y="104149"/>
                  </a:lnTo>
                  <a:lnTo>
                    <a:pt x="0" y="125024"/>
                  </a:lnTo>
                  <a:lnTo>
                    <a:pt x="3638" y="183130"/>
                  </a:lnTo>
                  <a:lnTo>
                    <a:pt x="9803" y="218178"/>
                  </a:lnTo>
                  <a:lnTo>
                    <a:pt x="24628" y="245200"/>
                  </a:lnTo>
                  <a:lnTo>
                    <a:pt x="43838" y="268024"/>
                  </a:lnTo>
                  <a:lnTo>
                    <a:pt x="69937" y="284016"/>
                  </a:lnTo>
                  <a:lnTo>
                    <a:pt x="105486" y="290574"/>
                  </a:lnTo>
                  <a:lnTo>
                    <a:pt x="128907" y="285868"/>
                  </a:lnTo>
                  <a:lnTo>
                    <a:pt x="190684" y="258898"/>
                  </a:lnTo>
                  <a:lnTo>
                    <a:pt x="221396" y="233110"/>
                  </a:lnTo>
                  <a:lnTo>
                    <a:pt x="237321" y="206860"/>
                  </a:lnTo>
                  <a:lnTo>
                    <a:pt x="252012" y="158144"/>
                  </a:lnTo>
                  <a:lnTo>
                    <a:pt x="254861" y="131084"/>
                  </a:lnTo>
                  <a:lnTo>
                    <a:pt x="249889" y="106580"/>
                  </a:lnTo>
                  <a:lnTo>
                    <a:pt x="227631" y="62253"/>
                  </a:lnTo>
                  <a:lnTo>
                    <a:pt x="201993" y="35873"/>
                  </a:lnTo>
                  <a:lnTo>
                    <a:pt x="176088" y="26829"/>
                  </a:lnTo>
                  <a:lnTo>
                    <a:pt x="131740" y="24857"/>
                  </a:lnTo>
                  <a:lnTo>
                    <a:pt x="69138" y="37834"/>
                  </a:lnTo>
                  <a:lnTo>
                    <a:pt x="37659" y="49045"/>
                  </a:lnTo>
                  <a:lnTo>
                    <a:pt x="4456" y="72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2013-10-23T15:03:59Z</dcterms:created>
  <dcterms:modified xsi:type="dcterms:W3CDTF">2013-10-23T15:04:18Z</dcterms:modified>
</cp:coreProperties>
</file>